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6" r:id="rId2"/>
    <p:sldId id="4588" r:id="rId3"/>
    <p:sldId id="4867" r:id="rId4"/>
    <p:sldId id="362" r:id="rId5"/>
    <p:sldId id="4587" r:id="rId6"/>
    <p:sldId id="4866" r:id="rId7"/>
    <p:sldId id="4859" r:id="rId8"/>
    <p:sldId id="4879" r:id="rId9"/>
    <p:sldId id="4860" r:id="rId10"/>
    <p:sldId id="4869" r:id="rId11"/>
    <p:sldId id="4868" r:id="rId12"/>
    <p:sldId id="4864" r:id="rId13"/>
    <p:sldId id="4865" r:id="rId14"/>
    <p:sldId id="4877" r:id="rId15"/>
    <p:sldId id="4872" r:id="rId16"/>
    <p:sldId id="4873" r:id="rId17"/>
    <p:sldId id="4874" r:id="rId18"/>
    <p:sldId id="4875" r:id="rId19"/>
    <p:sldId id="4882" r:id="rId20"/>
    <p:sldId id="4870" r:id="rId21"/>
    <p:sldId id="4871" r:id="rId22"/>
    <p:sldId id="4565" r:id="rId23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0A15C55-8517-42AA-B614-E9B94910E393}" styleName="中間スタイル 2 - アクセント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095" autoAdjust="0"/>
    <p:restoredTop sz="94612"/>
  </p:normalViewPr>
  <p:slideViewPr>
    <p:cSldViewPr snapToGrid="0">
      <p:cViewPr varScale="1">
        <p:scale>
          <a:sx n="83" d="100"/>
          <a:sy n="83" d="100"/>
        </p:scale>
        <p:origin x="800" y="2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oritsuna Imamura" userId="5b2da16fa1785921" providerId="LiveId" clId="{342DA2C4-B094-4B86-9045-6AA34CD7B848}"/>
    <pc:docChg chg="undo custSel addSld delSld modSld sldOrd">
      <pc:chgData name="Noritsuna Imamura" userId="5b2da16fa1785921" providerId="LiveId" clId="{342DA2C4-B094-4B86-9045-6AA34CD7B848}" dt="2025-12-03T02:40:06.695" v="5672" actId="207"/>
      <pc:docMkLst>
        <pc:docMk/>
      </pc:docMkLst>
      <pc:sldChg chg="addSp delSp modSp mod">
        <pc:chgData name="Noritsuna Imamura" userId="5b2da16fa1785921" providerId="LiveId" clId="{342DA2C4-B094-4B86-9045-6AA34CD7B848}" dt="2025-11-15T12:07:33.570" v="3084"/>
        <pc:sldMkLst>
          <pc:docMk/>
          <pc:sldMk cId="457667663" sldId="256"/>
        </pc:sldMkLst>
        <pc:spChg chg="add mod">
          <ac:chgData name="Noritsuna Imamura" userId="5b2da16fa1785921" providerId="LiveId" clId="{342DA2C4-B094-4B86-9045-6AA34CD7B848}" dt="2025-11-15T12:07:33.570" v="3084"/>
          <ac:spMkLst>
            <pc:docMk/>
            <pc:sldMk cId="457667663" sldId="256"/>
            <ac:spMk id="9" creationId="{CED5F9BB-FDA1-AF40-2ADC-F977B68E5D2C}"/>
          </ac:spMkLst>
        </pc:spChg>
        <pc:spChg chg="add mod">
          <ac:chgData name="Noritsuna Imamura" userId="5b2da16fa1785921" providerId="LiveId" clId="{342DA2C4-B094-4B86-9045-6AA34CD7B848}" dt="2025-11-15T12:07:33.570" v="3084"/>
          <ac:spMkLst>
            <pc:docMk/>
            <pc:sldMk cId="457667663" sldId="256"/>
            <ac:spMk id="11" creationId="{36B9830B-0029-78C2-C347-CE44C3607699}"/>
          </ac:spMkLst>
        </pc:spChg>
        <pc:spChg chg="add mod">
          <ac:chgData name="Noritsuna Imamura" userId="5b2da16fa1785921" providerId="LiveId" clId="{342DA2C4-B094-4B86-9045-6AA34CD7B848}" dt="2025-11-15T12:07:33.570" v="3084"/>
          <ac:spMkLst>
            <pc:docMk/>
            <pc:sldMk cId="457667663" sldId="256"/>
            <ac:spMk id="12" creationId="{A803DFBB-11F5-3A57-DABF-20F3D00D76BE}"/>
          </ac:spMkLst>
        </pc:spChg>
        <pc:spChg chg="add mod">
          <ac:chgData name="Noritsuna Imamura" userId="5b2da16fa1785921" providerId="LiveId" clId="{342DA2C4-B094-4B86-9045-6AA34CD7B848}" dt="2025-11-15T12:07:33.570" v="3084"/>
          <ac:spMkLst>
            <pc:docMk/>
            <pc:sldMk cId="457667663" sldId="256"/>
            <ac:spMk id="13" creationId="{CFC5CA9E-7993-B580-092D-92F4631EFB70}"/>
          </ac:spMkLst>
        </pc:spChg>
        <pc:picChg chg="add mod">
          <ac:chgData name="Noritsuna Imamura" userId="5b2da16fa1785921" providerId="LiveId" clId="{342DA2C4-B094-4B86-9045-6AA34CD7B848}" dt="2025-11-15T12:07:33.570" v="3084"/>
          <ac:picMkLst>
            <pc:docMk/>
            <pc:sldMk cId="457667663" sldId="256"/>
            <ac:picMk id="10" creationId="{B69A3117-82FA-9941-A6C0-9F4F19CFEF0F}"/>
          </ac:picMkLst>
        </pc:picChg>
        <pc:picChg chg="add mod">
          <ac:chgData name="Noritsuna Imamura" userId="5b2da16fa1785921" providerId="LiveId" clId="{342DA2C4-B094-4B86-9045-6AA34CD7B848}" dt="2025-11-15T12:07:33.570" v="3084"/>
          <ac:picMkLst>
            <pc:docMk/>
            <pc:sldMk cId="457667663" sldId="256"/>
            <ac:picMk id="14" creationId="{D8D19349-BB77-7B5F-6A20-A913C82C332A}"/>
          </ac:picMkLst>
        </pc:picChg>
      </pc:sldChg>
      <pc:sldChg chg="modSp mod">
        <pc:chgData name="Noritsuna Imamura" userId="5b2da16fa1785921" providerId="LiveId" clId="{342DA2C4-B094-4B86-9045-6AA34CD7B848}" dt="2025-12-03T02:40:06.695" v="5672" actId="207"/>
        <pc:sldMkLst>
          <pc:docMk/>
          <pc:sldMk cId="1384968569" sldId="362"/>
        </pc:sldMkLst>
        <pc:graphicFrameChg chg="modGraphic">
          <ac:chgData name="Noritsuna Imamura" userId="5b2da16fa1785921" providerId="LiveId" clId="{342DA2C4-B094-4B86-9045-6AA34CD7B848}" dt="2025-12-03T02:40:06.695" v="5672" actId="207"/>
          <ac:graphicFrameMkLst>
            <pc:docMk/>
            <pc:sldMk cId="1384968569" sldId="362"/>
            <ac:graphicFrameMk id="4" creationId="{629FB2F4-F2DB-D795-A6DD-CB3EA8D82979}"/>
          </ac:graphicFrameMkLst>
        </pc:graphicFrameChg>
      </pc:sldChg>
      <pc:sldChg chg="modSp mod">
        <pc:chgData name="Noritsuna Imamura" userId="5b2da16fa1785921" providerId="LiveId" clId="{342DA2C4-B094-4B86-9045-6AA34CD7B848}" dt="2025-11-15T13:32:27.884" v="5346" actId="20577"/>
        <pc:sldMkLst>
          <pc:docMk/>
          <pc:sldMk cId="3028097871" sldId="4565"/>
        </pc:sldMkLst>
        <pc:spChg chg="mod">
          <ac:chgData name="Noritsuna Imamura" userId="5b2da16fa1785921" providerId="LiveId" clId="{342DA2C4-B094-4B86-9045-6AA34CD7B848}" dt="2025-11-15T13:32:27.884" v="5346" actId="20577"/>
          <ac:spMkLst>
            <pc:docMk/>
            <pc:sldMk cId="3028097871" sldId="4565"/>
            <ac:spMk id="262" creationId="{7B16CF63-AB7A-4081-8905-E9F8AA19EE50}"/>
          </ac:spMkLst>
        </pc:spChg>
      </pc:sldChg>
      <pc:sldChg chg="addSp delSp modSp add mod ord setBg">
        <pc:chgData name="Noritsuna Imamura" userId="5b2da16fa1785921" providerId="LiveId" clId="{342DA2C4-B094-4B86-9045-6AA34CD7B848}" dt="2025-11-15T13:36:02.949" v="5508" actId="14100"/>
        <pc:sldMkLst>
          <pc:docMk/>
          <pc:sldMk cId="1787792920" sldId="4588"/>
        </pc:sldMkLst>
        <pc:spChg chg="mod">
          <ac:chgData name="Noritsuna Imamura" userId="5b2da16fa1785921" providerId="LiveId" clId="{342DA2C4-B094-4B86-9045-6AA34CD7B848}" dt="2025-11-15T13:35:45.436" v="5507" actId="14100"/>
          <ac:spMkLst>
            <pc:docMk/>
            <pc:sldMk cId="1787792920" sldId="4588"/>
            <ac:spMk id="2" creationId="{D3806B17-5195-92E4-B103-1E6CA7754D37}"/>
          </ac:spMkLst>
        </pc:spChg>
        <pc:spChg chg="mod">
          <ac:chgData name="Noritsuna Imamura" userId="5b2da16fa1785921" providerId="LiveId" clId="{342DA2C4-B094-4B86-9045-6AA34CD7B848}" dt="2025-11-15T13:36:02.949" v="5508" actId="14100"/>
          <ac:spMkLst>
            <pc:docMk/>
            <pc:sldMk cId="1787792920" sldId="4588"/>
            <ac:spMk id="3" creationId="{F75D558C-DFF4-499B-4B2E-35E3B017ED5D}"/>
          </ac:spMkLst>
        </pc:spChg>
        <pc:spChg chg="add">
          <ac:chgData name="Noritsuna Imamura" userId="5b2da16fa1785921" providerId="LiveId" clId="{342DA2C4-B094-4B86-9045-6AA34CD7B848}" dt="2025-11-15T13:35:27.806" v="5502" actId="26606"/>
          <ac:spMkLst>
            <pc:docMk/>
            <pc:sldMk cId="1787792920" sldId="4588"/>
            <ac:spMk id="20" creationId="{081EA652-8C6A-4E69-BEB9-170809474553}"/>
          </ac:spMkLst>
        </pc:spChg>
        <pc:spChg chg="add">
          <ac:chgData name="Noritsuna Imamura" userId="5b2da16fa1785921" providerId="LiveId" clId="{342DA2C4-B094-4B86-9045-6AA34CD7B848}" dt="2025-11-15T13:35:27.806" v="5502" actId="26606"/>
          <ac:spMkLst>
            <pc:docMk/>
            <pc:sldMk cId="1787792920" sldId="4588"/>
            <ac:spMk id="21" creationId="{A4026A73-1F7F-49F2-B319-8CA3B3D53269}"/>
          </ac:spMkLst>
        </pc:spChg>
        <pc:spChg chg="add">
          <ac:chgData name="Noritsuna Imamura" userId="5b2da16fa1785921" providerId="LiveId" clId="{342DA2C4-B094-4B86-9045-6AA34CD7B848}" dt="2025-11-15T13:35:27.806" v="5502" actId="26606"/>
          <ac:spMkLst>
            <pc:docMk/>
            <pc:sldMk cId="1787792920" sldId="4588"/>
            <ac:spMk id="22" creationId="{5298780A-33B9-4EA2-8F67-DE68AD62841B}"/>
          </ac:spMkLst>
        </pc:spChg>
        <pc:spChg chg="add">
          <ac:chgData name="Noritsuna Imamura" userId="5b2da16fa1785921" providerId="LiveId" clId="{342DA2C4-B094-4B86-9045-6AA34CD7B848}" dt="2025-11-15T13:35:27.806" v="5502" actId="26606"/>
          <ac:spMkLst>
            <pc:docMk/>
            <pc:sldMk cId="1787792920" sldId="4588"/>
            <ac:spMk id="23" creationId="{7F488E8B-4E1E-4402-8935-D4E6C02615C7}"/>
          </ac:spMkLst>
        </pc:spChg>
        <pc:cxnChg chg="add">
          <ac:chgData name="Noritsuna Imamura" userId="5b2da16fa1785921" providerId="LiveId" clId="{342DA2C4-B094-4B86-9045-6AA34CD7B848}" dt="2025-11-15T13:35:27.806" v="5502" actId="26606"/>
          <ac:cxnSpMkLst>
            <pc:docMk/>
            <pc:sldMk cId="1787792920" sldId="4588"/>
            <ac:cxnSpMk id="24" creationId="{23AAC9B5-8015-485C-ACF9-A750390E9A56}"/>
          </ac:cxnSpMkLst>
        </pc:cxnChg>
      </pc:sldChg>
      <pc:sldMasterChg chg="delSldLayout">
        <pc:chgData name="Noritsuna Imamura" userId="5b2da16fa1785921" providerId="LiveId" clId="{342DA2C4-B094-4B86-9045-6AA34CD7B848}" dt="2025-11-15T12:47:52.368" v="3857" actId="47"/>
        <pc:sldMasterMkLst>
          <pc:docMk/>
          <pc:sldMasterMk cId="887606969" sldId="2147483648"/>
        </pc:sldMasterMkLst>
      </pc:sldMasterChg>
    </pc:docChg>
  </pc:docChgLst>
  <pc:docChgLst>
    <pc:chgData name="Noritsuna Imamura" userId="5b2da16fa1785921" providerId="LiveId" clId="{33F32BBD-F384-5180-A48B-EBDC93943B01}"/>
    <pc:docChg chg="undo custSel addSld delSld modSld sldOrd">
      <pc:chgData name="Noritsuna Imamura" userId="5b2da16fa1785921" providerId="LiveId" clId="{33F32BBD-F384-5180-A48B-EBDC93943B01}" dt="2025-11-27T05:40:29.629" v="2597"/>
      <pc:docMkLst>
        <pc:docMk/>
      </pc:docMkLst>
      <pc:sldChg chg="modSp mod">
        <pc:chgData name="Noritsuna Imamura" userId="5b2da16fa1785921" providerId="LiveId" clId="{33F32BBD-F384-5180-A48B-EBDC93943B01}" dt="2025-11-27T05:35:40.402" v="2494" actId="1076"/>
        <pc:sldMkLst>
          <pc:docMk/>
          <pc:sldMk cId="457667663" sldId="256"/>
        </pc:sldMkLst>
        <pc:spChg chg="mod">
          <ac:chgData name="Noritsuna Imamura" userId="5b2da16fa1785921" providerId="LiveId" clId="{33F32BBD-F384-5180-A48B-EBDC93943B01}" dt="2025-11-27T05:07:13.871" v="1110" actId="20577"/>
          <ac:spMkLst>
            <pc:docMk/>
            <pc:sldMk cId="457667663" sldId="256"/>
            <ac:spMk id="11" creationId="{36B9830B-0029-78C2-C347-CE44C3607699}"/>
          </ac:spMkLst>
        </pc:spChg>
        <pc:spChg chg="mod">
          <ac:chgData name="Noritsuna Imamura" userId="5b2da16fa1785921" providerId="LiveId" clId="{33F32BBD-F384-5180-A48B-EBDC93943B01}" dt="2025-11-27T05:35:34.700" v="2493" actId="20577"/>
          <ac:spMkLst>
            <pc:docMk/>
            <pc:sldMk cId="457667663" sldId="256"/>
            <ac:spMk id="12" creationId="{A803DFBB-11F5-3A57-DABF-20F3D00D76BE}"/>
          </ac:spMkLst>
        </pc:spChg>
        <pc:picChg chg="mod">
          <ac:chgData name="Noritsuna Imamura" userId="5b2da16fa1785921" providerId="LiveId" clId="{33F32BBD-F384-5180-A48B-EBDC93943B01}" dt="2025-11-27T05:35:40.402" v="2494" actId="1076"/>
          <ac:picMkLst>
            <pc:docMk/>
            <pc:sldMk cId="457667663" sldId="256"/>
            <ac:picMk id="14" creationId="{D8D19349-BB77-7B5F-6A20-A913C82C332A}"/>
          </ac:picMkLst>
        </pc:picChg>
      </pc:sldChg>
      <pc:sldChg chg="addSp delSp modSp add mod setBg delDesignElem">
        <pc:chgData name="Noritsuna Imamura" userId="5b2da16fa1785921" providerId="LiveId" clId="{33F32BBD-F384-5180-A48B-EBDC93943B01}" dt="2025-11-26T07:34:00.788" v="437" actId="1038"/>
        <pc:sldMkLst>
          <pc:docMk/>
          <pc:sldMk cId="1384968569" sldId="362"/>
        </pc:sldMkLst>
        <pc:spChg chg="mod">
          <ac:chgData name="Noritsuna Imamura" userId="5b2da16fa1785921" providerId="LiveId" clId="{33F32BBD-F384-5180-A48B-EBDC93943B01}" dt="2025-11-26T07:33:14.106" v="428" actId="20577"/>
          <ac:spMkLst>
            <pc:docMk/>
            <pc:sldMk cId="1384968569" sldId="362"/>
            <ac:spMk id="2" creationId="{C3F6F569-2FBE-2A98-7ADE-9326D8F76246}"/>
          </ac:spMkLst>
        </pc:spChg>
        <pc:spChg chg="add">
          <ac:chgData name="Noritsuna Imamura" userId="5b2da16fa1785921" providerId="LiveId" clId="{33F32BBD-F384-5180-A48B-EBDC93943B01}" dt="2025-11-26T07:22:50.612" v="48" actId="26606"/>
          <ac:spMkLst>
            <pc:docMk/>
            <pc:sldMk cId="1384968569" sldId="362"/>
            <ac:spMk id="20" creationId="{BACC6370-2D7E-4714-9D71-7542949D7D5D}"/>
          </ac:spMkLst>
        </pc:spChg>
        <pc:spChg chg="add">
          <ac:chgData name="Noritsuna Imamura" userId="5b2da16fa1785921" providerId="LiveId" clId="{33F32BBD-F384-5180-A48B-EBDC93943B01}" dt="2025-11-26T07:22:50.612" v="48" actId="26606"/>
          <ac:spMkLst>
            <pc:docMk/>
            <pc:sldMk cId="1384968569" sldId="362"/>
            <ac:spMk id="21" creationId="{F68B3F68-107C-434F-AA38-110D5EA91B85}"/>
          </ac:spMkLst>
        </pc:spChg>
        <pc:spChg chg="add">
          <ac:chgData name="Noritsuna Imamura" userId="5b2da16fa1785921" providerId="LiveId" clId="{33F32BBD-F384-5180-A48B-EBDC93943B01}" dt="2025-11-26T07:22:50.612" v="48" actId="26606"/>
          <ac:spMkLst>
            <pc:docMk/>
            <pc:sldMk cId="1384968569" sldId="362"/>
            <ac:spMk id="22" creationId="{AAD0DBB9-1A4B-4391-81D4-CB19F9AB918A}"/>
          </ac:spMkLst>
        </pc:spChg>
        <pc:spChg chg="add">
          <ac:chgData name="Noritsuna Imamura" userId="5b2da16fa1785921" providerId="LiveId" clId="{33F32BBD-F384-5180-A48B-EBDC93943B01}" dt="2025-11-26T07:22:50.612" v="48" actId="26606"/>
          <ac:spMkLst>
            <pc:docMk/>
            <pc:sldMk cId="1384968569" sldId="362"/>
            <ac:spMk id="23" creationId="{063BBA22-50EA-4C4D-BE05-F1CE4E63AA56}"/>
          </ac:spMkLst>
        </pc:spChg>
        <pc:graphicFrameChg chg="mod modGraphic">
          <ac:chgData name="Noritsuna Imamura" userId="5b2da16fa1785921" providerId="LiveId" clId="{33F32BBD-F384-5180-A48B-EBDC93943B01}" dt="2025-11-26T07:34:00.788" v="437" actId="1038"/>
          <ac:graphicFrameMkLst>
            <pc:docMk/>
            <pc:sldMk cId="1384968569" sldId="362"/>
            <ac:graphicFrameMk id="4" creationId="{629FB2F4-F2DB-D795-A6DD-CB3EA8D82979}"/>
          </ac:graphicFrameMkLst>
        </pc:graphicFrameChg>
      </pc:sldChg>
      <pc:sldChg chg="addSp modSp mod setBg">
        <pc:chgData name="Noritsuna Imamura" userId="5b2da16fa1785921" providerId="LiveId" clId="{33F32BBD-F384-5180-A48B-EBDC93943B01}" dt="2025-11-26T07:22:36.374" v="45" actId="26606"/>
        <pc:sldMkLst>
          <pc:docMk/>
          <pc:sldMk cId="3028097871" sldId="4565"/>
        </pc:sldMkLst>
        <pc:spChg chg="mod">
          <ac:chgData name="Noritsuna Imamura" userId="5b2da16fa1785921" providerId="LiveId" clId="{33F32BBD-F384-5180-A48B-EBDC93943B01}" dt="2025-11-26T07:22:36.374" v="45" actId="26606"/>
          <ac:spMkLst>
            <pc:docMk/>
            <pc:sldMk cId="3028097871" sldId="4565"/>
            <ac:spMk id="262" creationId="{7B16CF63-AB7A-4081-8905-E9F8AA19EE50}"/>
          </ac:spMkLst>
        </pc:spChg>
        <pc:spChg chg="add">
          <ac:chgData name="Noritsuna Imamura" userId="5b2da16fa1785921" providerId="LiveId" clId="{33F32BBD-F384-5180-A48B-EBDC93943B01}" dt="2025-11-26T07:22:36.374" v="45" actId="26606"/>
          <ac:spMkLst>
            <pc:docMk/>
            <pc:sldMk cId="3028097871" sldId="4565"/>
            <ac:spMk id="270" creationId="{149FB5C3-7336-4FE0-A30C-CC0A3646D499}"/>
          </ac:spMkLst>
        </pc:spChg>
        <pc:spChg chg="add">
          <ac:chgData name="Noritsuna Imamura" userId="5b2da16fa1785921" providerId="LiveId" clId="{33F32BBD-F384-5180-A48B-EBDC93943B01}" dt="2025-11-26T07:22:36.374" v="45" actId="26606"/>
          <ac:spMkLst>
            <pc:docMk/>
            <pc:sldMk cId="3028097871" sldId="4565"/>
            <ac:spMk id="276" creationId="{0DA909B4-15FF-46A6-8A7F-7AEF977FE9ED}"/>
          </ac:spMkLst>
        </pc:spChg>
        <pc:spChg chg="add">
          <ac:chgData name="Noritsuna Imamura" userId="5b2da16fa1785921" providerId="LiveId" clId="{33F32BBD-F384-5180-A48B-EBDC93943B01}" dt="2025-11-26T07:22:36.374" v="45" actId="26606"/>
          <ac:spMkLst>
            <pc:docMk/>
            <pc:sldMk cId="3028097871" sldId="4565"/>
            <ac:spMk id="278" creationId="{1382A32C-5B0C-4B1C-A074-76C6DBCC9F87}"/>
          </ac:spMkLst>
        </pc:spChg>
        <pc:grpChg chg="add">
          <ac:chgData name="Noritsuna Imamura" userId="5b2da16fa1785921" providerId="LiveId" clId="{33F32BBD-F384-5180-A48B-EBDC93943B01}" dt="2025-11-26T07:22:36.374" v="45" actId="26606"/>
          <ac:grpSpMkLst>
            <pc:docMk/>
            <pc:sldMk cId="3028097871" sldId="4565"/>
            <ac:grpSpMk id="272" creationId="{19A6B5CE-CB1D-48EE-8B43-E952235C8371}"/>
          </ac:grpSpMkLst>
        </pc:grpChg>
      </pc:sldChg>
      <pc:sldChg chg="addSp delSp modSp add mod setBg addAnim modAnim delDesignElem">
        <pc:chgData name="Noritsuna Imamura" userId="5b2da16fa1785921" providerId="LiveId" clId="{33F32BBD-F384-5180-A48B-EBDC93943B01}" dt="2025-11-27T05:40:29.629" v="2597"/>
        <pc:sldMkLst>
          <pc:docMk/>
          <pc:sldMk cId="3178776392" sldId="4587"/>
        </pc:sldMkLst>
        <pc:spChg chg="mod ord">
          <ac:chgData name="Noritsuna Imamura" userId="5b2da16fa1785921" providerId="LiveId" clId="{33F32BBD-F384-5180-A48B-EBDC93943B01}" dt="2025-11-27T05:40:14.327" v="2596" actId="20577"/>
          <ac:spMkLst>
            <pc:docMk/>
            <pc:sldMk cId="3178776392" sldId="4587"/>
            <ac:spMk id="2" creationId="{A802A7C0-BDB6-CD0A-FE9F-25AB0FB12047}"/>
          </ac:spMkLst>
        </pc:spChg>
        <pc:spChg chg="add">
          <ac:chgData name="Noritsuna Imamura" userId="5b2da16fa1785921" providerId="LiveId" clId="{33F32BBD-F384-5180-A48B-EBDC93943B01}" dt="2025-11-27T05:39:30.320" v="2552" actId="26606"/>
          <ac:spMkLst>
            <pc:docMk/>
            <pc:sldMk cId="3178776392" sldId="4587"/>
            <ac:spMk id="34" creationId="{A34066D6-1B59-4642-A86D-39464CEE971B}"/>
          </ac:spMkLst>
        </pc:spChg>
        <pc:spChg chg="add">
          <ac:chgData name="Noritsuna Imamura" userId="5b2da16fa1785921" providerId="LiveId" clId="{33F32BBD-F384-5180-A48B-EBDC93943B01}" dt="2025-11-27T05:39:30.320" v="2552" actId="26606"/>
          <ac:spMkLst>
            <pc:docMk/>
            <pc:sldMk cId="3178776392" sldId="4587"/>
            <ac:spMk id="36" creationId="{18E928D9-3091-4385-B979-265D55AD02CE}"/>
          </ac:spMkLst>
        </pc:spChg>
        <pc:spChg chg="add">
          <ac:chgData name="Noritsuna Imamura" userId="5b2da16fa1785921" providerId="LiveId" clId="{33F32BBD-F384-5180-A48B-EBDC93943B01}" dt="2025-11-27T05:39:30.320" v="2552" actId="26606"/>
          <ac:spMkLst>
            <pc:docMk/>
            <pc:sldMk cId="3178776392" sldId="4587"/>
            <ac:spMk id="38" creationId="{7D602432-D774-4CF5-94E8-7D52D01059D2}"/>
          </ac:spMkLst>
        </pc:spChg>
        <pc:spChg chg="add">
          <ac:chgData name="Noritsuna Imamura" userId="5b2da16fa1785921" providerId="LiveId" clId="{33F32BBD-F384-5180-A48B-EBDC93943B01}" dt="2025-11-27T05:39:30.320" v="2552" actId="26606"/>
          <ac:spMkLst>
            <pc:docMk/>
            <pc:sldMk cId="3178776392" sldId="4587"/>
            <ac:spMk id="40" creationId="{CBF9EBB4-5078-47B2-AAA0-DF4A88D8182A}"/>
          </ac:spMkLst>
        </pc:spChg>
        <pc:picChg chg="mod">
          <ac:chgData name="Noritsuna Imamura" userId="5b2da16fa1785921" providerId="LiveId" clId="{33F32BBD-F384-5180-A48B-EBDC93943B01}" dt="2025-11-27T05:39:30.320" v="2552" actId="26606"/>
          <ac:picMkLst>
            <pc:docMk/>
            <pc:sldMk cId="3178776392" sldId="4587"/>
            <ac:picMk id="5" creationId="{B12C4707-C7E7-1865-92D9-0A1FBC27AAB1}"/>
          </ac:picMkLst>
        </pc:picChg>
      </pc:sldChg>
      <pc:sldChg chg="modSp mod">
        <pc:chgData name="Noritsuna Imamura" userId="5b2da16fa1785921" providerId="LiveId" clId="{33F32BBD-F384-5180-A48B-EBDC93943B01}" dt="2025-11-27T05:08:11.250" v="1211" actId="20577"/>
        <pc:sldMkLst>
          <pc:docMk/>
          <pc:sldMk cId="1787792920" sldId="4588"/>
        </pc:sldMkLst>
        <pc:spChg chg="mod">
          <ac:chgData name="Noritsuna Imamura" userId="5b2da16fa1785921" providerId="LiveId" clId="{33F32BBD-F384-5180-A48B-EBDC93943B01}" dt="2025-11-27T05:08:11.250" v="1211" actId="20577"/>
          <ac:spMkLst>
            <pc:docMk/>
            <pc:sldMk cId="1787792920" sldId="4588"/>
            <ac:spMk id="3" creationId="{F75D558C-DFF4-499B-4B2E-35E3B017ED5D}"/>
          </ac:spMkLst>
        </pc:spChg>
      </pc:sldChg>
      <pc:sldChg chg="addSp delSp modSp new mod setBg">
        <pc:chgData name="Noritsuna Imamura" userId="5b2da16fa1785921" providerId="LiveId" clId="{33F32BBD-F384-5180-A48B-EBDC93943B01}" dt="2025-11-27T05:13:39.509" v="1532" actId="14100"/>
        <pc:sldMkLst>
          <pc:docMk/>
          <pc:sldMk cId="2620095158" sldId="4859"/>
        </pc:sldMkLst>
        <pc:spChg chg="mod">
          <ac:chgData name="Noritsuna Imamura" userId="5b2da16fa1785921" providerId="LiveId" clId="{33F32BBD-F384-5180-A48B-EBDC93943B01}" dt="2025-11-27T05:09:11.061" v="1233" actId="26606"/>
          <ac:spMkLst>
            <pc:docMk/>
            <pc:sldMk cId="2620095158" sldId="4859"/>
            <ac:spMk id="2" creationId="{B0786131-53E5-49AD-D070-4F0F1A047230}"/>
          </ac:spMkLst>
        </pc:spChg>
        <pc:spChg chg="mod ord">
          <ac:chgData name="Noritsuna Imamura" userId="5b2da16fa1785921" providerId="LiveId" clId="{33F32BBD-F384-5180-A48B-EBDC93943B01}" dt="2025-11-27T05:13:39.509" v="1532" actId="14100"/>
          <ac:spMkLst>
            <pc:docMk/>
            <pc:sldMk cId="2620095158" sldId="4859"/>
            <ac:spMk id="3" creationId="{DAA6DA20-E3C3-A3EA-F233-86FC52186CB9}"/>
          </ac:spMkLst>
        </pc:spChg>
        <pc:spChg chg="add">
          <ac:chgData name="Noritsuna Imamura" userId="5b2da16fa1785921" providerId="LiveId" clId="{33F32BBD-F384-5180-A48B-EBDC93943B01}" dt="2025-11-27T05:09:11.061" v="1233" actId="26606"/>
          <ac:spMkLst>
            <pc:docMk/>
            <pc:sldMk cId="2620095158" sldId="4859"/>
            <ac:spMk id="20" creationId="{1022CA72-2A63-428F-B586-37BA5AB6D265}"/>
          </ac:spMkLst>
        </pc:spChg>
        <pc:spChg chg="add">
          <ac:chgData name="Noritsuna Imamura" userId="5b2da16fa1785921" providerId="LiveId" clId="{33F32BBD-F384-5180-A48B-EBDC93943B01}" dt="2025-11-27T05:09:11.061" v="1233" actId="26606"/>
          <ac:spMkLst>
            <pc:docMk/>
            <pc:sldMk cId="2620095158" sldId="4859"/>
            <ac:spMk id="21" creationId="{95C8260E-968F-44E8-A823-ABB431311926}"/>
          </ac:spMkLst>
        </pc:spChg>
        <pc:spChg chg="add">
          <ac:chgData name="Noritsuna Imamura" userId="5b2da16fa1785921" providerId="LiveId" clId="{33F32BBD-F384-5180-A48B-EBDC93943B01}" dt="2025-11-27T05:09:11.061" v="1233" actId="26606"/>
          <ac:spMkLst>
            <pc:docMk/>
            <pc:sldMk cId="2620095158" sldId="4859"/>
            <ac:spMk id="22" creationId="{2C1BBA94-3F40-40AA-8BB9-E69E25E537C1}"/>
          </ac:spMkLst>
        </pc:spChg>
        <pc:spChg chg="add">
          <ac:chgData name="Noritsuna Imamura" userId="5b2da16fa1785921" providerId="LiveId" clId="{33F32BBD-F384-5180-A48B-EBDC93943B01}" dt="2025-11-27T05:09:11.061" v="1233" actId="26606"/>
          <ac:spMkLst>
            <pc:docMk/>
            <pc:sldMk cId="2620095158" sldId="4859"/>
            <ac:spMk id="23" creationId="{FE43805F-24A6-46A4-B19B-54F28347355C}"/>
          </ac:spMkLst>
        </pc:spChg>
        <pc:picChg chg="add mod">
          <ac:chgData name="Noritsuna Imamura" userId="5b2da16fa1785921" providerId="LiveId" clId="{33F32BBD-F384-5180-A48B-EBDC93943B01}" dt="2025-11-27T05:09:11.061" v="1233" actId="26606"/>
          <ac:picMkLst>
            <pc:docMk/>
            <pc:sldMk cId="2620095158" sldId="4859"/>
            <ac:picMk id="4" creationId="{18A3EAAF-AB8F-5BC4-3A5C-03BDDC4E1121}"/>
          </ac:picMkLst>
        </pc:picChg>
        <pc:picChg chg="add mod">
          <ac:chgData name="Noritsuna Imamura" userId="5b2da16fa1785921" providerId="LiveId" clId="{33F32BBD-F384-5180-A48B-EBDC93943B01}" dt="2025-11-27T05:09:11.061" v="1233" actId="26606"/>
          <ac:picMkLst>
            <pc:docMk/>
            <pc:sldMk cId="2620095158" sldId="4859"/>
            <ac:picMk id="5" creationId="{33A0444A-7AF3-8FED-679E-C68A482ADE0B}"/>
          </ac:picMkLst>
        </pc:picChg>
      </pc:sldChg>
      <pc:sldChg chg="addSp delSp modSp new mod setBg">
        <pc:chgData name="Noritsuna Imamura" userId="5b2da16fa1785921" providerId="LiveId" clId="{33F32BBD-F384-5180-A48B-EBDC93943B01}" dt="2025-11-27T05:15:17.371" v="1541" actId="14100"/>
        <pc:sldMkLst>
          <pc:docMk/>
          <pc:sldMk cId="3436126594" sldId="4860"/>
        </pc:sldMkLst>
        <pc:spChg chg="mod">
          <ac:chgData name="Noritsuna Imamura" userId="5b2da16fa1785921" providerId="LiveId" clId="{33F32BBD-F384-5180-A48B-EBDC93943B01}" dt="2025-11-27T05:15:07.860" v="1540" actId="26606"/>
          <ac:spMkLst>
            <pc:docMk/>
            <pc:sldMk cId="3436126594" sldId="4860"/>
            <ac:spMk id="2" creationId="{C94C3DBA-F3D7-8F24-3EEA-8B3D32652109}"/>
          </ac:spMkLst>
        </pc:spChg>
        <pc:spChg chg="mod">
          <ac:chgData name="Noritsuna Imamura" userId="5b2da16fa1785921" providerId="LiveId" clId="{33F32BBD-F384-5180-A48B-EBDC93943B01}" dt="2025-11-27T05:15:17.371" v="1541" actId="14100"/>
          <ac:spMkLst>
            <pc:docMk/>
            <pc:sldMk cId="3436126594" sldId="4860"/>
            <ac:spMk id="3" creationId="{B24C3772-7B90-E015-422F-8B845FA38834}"/>
          </ac:spMkLst>
        </pc:spChg>
        <pc:spChg chg="add">
          <ac:chgData name="Noritsuna Imamura" userId="5b2da16fa1785921" providerId="LiveId" clId="{33F32BBD-F384-5180-A48B-EBDC93943B01}" dt="2025-11-27T05:15:07.860" v="1540" actId="26606"/>
          <ac:spMkLst>
            <pc:docMk/>
            <pc:sldMk cId="3436126594" sldId="4860"/>
            <ac:spMk id="36" creationId="{C0763A76-9F1C-4FC5-82B7-DD475DA461B2}"/>
          </ac:spMkLst>
        </pc:spChg>
        <pc:spChg chg="add">
          <ac:chgData name="Noritsuna Imamura" userId="5b2da16fa1785921" providerId="LiveId" clId="{33F32BBD-F384-5180-A48B-EBDC93943B01}" dt="2025-11-27T05:15:07.860" v="1540" actId="26606"/>
          <ac:spMkLst>
            <pc:docMk/>
            <pc:sldMk cId="3436126594" sldId="4860"/>
            <ac:spMk id="37" creationId="{E81BF4F6-F2CF-4984-9D14-D6966D92F99F}"/>
          </ac:spMkLst>
        </pc:spChg>
        <pc:picChg chg="add mod">
          <ac:chgData name="Noritsuna Imamura" userId="5b2da16fa1785921" providerId="LiveId" clId="{33F32BBD-F384-5180-A48B-EBDC93943B01}" dt="2025-11-27T05:15:07.860" v="1540" actId="26606"/>
          <ac:picMkLst>
            <pc:docMk/>
            <pc:sldMk cId="3436126594" sldId="4860"/>
            <ac:picMk id="4" creationId="{77E60A1E-0E81-747D-EF58-77AE63760A5C}"/>
          </ac:picMkLst>
        </pc:picChg>
      </pc:sldChg>
      <pc:sldChg chg="addSp modSp new mod setBg">
        <pc:chgData name="Noritsuna Imamura" userId="5b2da16fa1785921" providerId="LiveId" clId="{33F32BBD-F384-5180-A48B-EBDC93943B01}" dt="2025-11-27T05:17:47.356" v="1621" actId="26606"/>
        <pc:sldMkLst>
          <pc:docMk/>
          <pc:sldMk cId="2664334138" sldId="4864"/>
        </pc:sldMkLst>
        <pc:spChg chg="mod">
          <ac:chgData name="Noritsuna Imamura" userId="5b2da16fa1785921" providerId="LiveId" clId="{33F32BBD-F384-5180-A48B-EBDC93943B01}" dt="2025-11-27T05:17:47.356" v="1621" actId="26606"/>
          <ac:spMkLst>
            <pc:docMk/>
            <pc:sldMk cId="2664334138" sldId="4864"/>
            <ac:spMk id="2" creationId="{D609C3C9-6C7A-DBC3-9823-2716D655EE1B}"/>
          </ac:spMkLst>
        </pc:spChg>
        <pc:spChg chg="mod ord">
          <ac:chgData name="Noritsuna Imamura" userId="5b2da16fa1785921" providerId="LiveId" clId="{33F32BBD-F384-5180-A48B-EBDC93943B01}" dt="2025-11-27T05:17:47.356" v="1621" actId="26606"/>
          <ac:spMkLst>
            <pc:docMk/>
            <pc:sldMk cId="2664334138" sldId="4864"/>
            <ac:spMk id="3" creationId="{0C91E9DD-FECC-1865-7F81-BB09B3F56893}"/>
          </ac:spMkLst>
        </pc:spChg>
        <pc:spChg chg="add">
          <ac:chgData name="Noritsuna Imamura" userId="5b2da16fa1785921" providerId="LiveId" clId="{33F32BBD-F384-5180-A48B-EBDC93943B01}" dt="2025-11-27T05:17:47.356" v="1621" actId="26606"/>
          <ac:spMkLst>
            <pc:docMk/>
            <pc:sldMk cId="2664334138" sldId="4864"/>
            <ac:spMk id="9" creationId="{9A724DBA-D2D9-471E-8ED7-2015DDD950DF}"/>
          </ac:spMkLst>
        </pc:spChg>
        <pc:spChg chg="add">
          <ac:chgData name="Noritsuna Imamura" userId="5b2da16fa1785921" providerId="LiveId" clId="{33F32BBD-F384-5180-A48B-EBDC93943B01}" dt="2025-11-27T05:17:47.356" v="1621" actId="26606"/>
          <ac:spMkLst>
            <pc:docMk/>
            <pc:sldMk cId="2664334138" sldId="4864"/>
            <ac:spMk id="11" creationId="{08980754-6F4B-43C9-B9BE-127B6BED6586}"/>
          </ac:spMkLst>
        </pc:spChg>
        <pc:spChg chg="add">
          <ac:chgData name="Noritsuna Imamura" userId="5b2da16fa1785921" providerId="LiveId" clId="{33F32BBD-F384-5180-A48B-EBDC93943B01}" dt="2025-11-27T05:17:47.356" v="1621" actId="26606"/>
          <ac:spMkLst>
            <pc:docMk/>
            <pc:sldMk cId="2664334138" sldId="4864"/>
            <ac:spMk id="13" creationId="{2C1BBA94-3F40-40AA-8BB9-E69E25E537C1}"/>
          </ac:spMkLst>
        </pc:spChg>
        <pc:spChg chg="add">
          <ac:chgData name="Noritsuna Imamura" userId="5b2da16fa1785921" providerId="LiveId" clId="{33F32BBD-F384-5180-A48B-EBDC93943B01}" dt="2025-11-27T05:17:47.356" v="1621" actId="26606"/>
          <ac:spMkLst>
            <pc:docMk/>
            <pc:sldMk cId="2664334138" sldId="4864"/>
            <ac:spMk id="15" creationId="{169CC832-2974-4E8D-90ED-3E2941BA7336}"/>
          </ac:spMkLst>
        </pc:spChg>
        <pc:spChg chg="add">
          <ac:chgData name="Noritsuna Imamura" userId="5b2da16fa1785921" providerId="LiveId" clId="{33F32BBD-F384-5180-A48B-EBDC93943B01}" dt="2025-11-27T05:17:47.356" v="1621" actId="26606"/>
          <ac:spMkLst>
            <pc:docMk/>
            <pc:sldMk cId="2664334138" sldId="4864"/>
            <ac:spMk id="17" creationId="{55222F96-971A-4F90-B841-6BAB416C7AC1}"/>
          </ac:spMkLst>
        </pc:spChg>
        <pc:picChg chg="add mod">
          <ac:chgData name="Noritsuna Imamura" userId="5b2da16fa1785921" providerId="LiveId" clId="{33F32BBD-F384-5180-A48B-EBDC93943B01}" dt="2025-11-27T05:17:47.356" v="1621" actId="26606"/>
          <ac:picMkLst>
            <pc:docMk/>
            <pc:sldMk cId="2664334138" sldId="4864"/>
            <ac:picMk id="4" creationId="{8D399448-950A-33D0-338B-9C7740C5C5A0}"/>
          </ac:picMkLst>
        </pc:picChg>
      </pc:sldChg>
      <pc:sldChg chg="addSp modSp new mod setBg">
        <pc:chgData name="Noritsuna Imamura" userId="5b2da16fa1785921" providerId="LiveId" clId="{33F32BBD-F384-5180-A48B-EBDC93943B01}" dt="2025-11-27T05:19:01.971" v="1664" actId="26606"/>
        <pc:sldMkLst>
          <pc:docMk/>
          <pc:sldMk cId="181988079" sldId="4865"/>
        </pc:sldMkLst>
        <pc:spChg chg="mod">
          <ac:chgData name="Noritsuna Imamura" userId="5b2da16fa1785921" providerId="LiveId" clId="{33F32BBD-F384-5180-A48B-EBDC93943B01}" dt="2025-11-27T05:19:01.971" v="1664" actId="26606"/>
          <ac:spMkLst>
            <pc:docMk/>
            <pc:sldMk cId="181988079" sldId="4865"/>
            <ac:spMk id="2" creationId="{53DD24BD-7D60-45DF-67E7-56475DA0B994}"/>
          </ac:spMkLst>
        </pc:spChg>
        <pc:spChg chg="mod">
          <ac:chgData name="Noritsuna Imamura" userId="5b2da16fa1785921" providerId="LiveId" clId="{33F32BBD-F384-5180-A48B-EBDC93943B01}" dt="2025-11-27T05:19:01.971" v="1664" actId="26606"/>
          <ac:spMkLst>
            <pc:docMk/>
            <pc:sldMk cId="181988079" sldId="4865"/>
            <ac:spMk id="3" creationId="{E8B3A9F6-D9C2-0634-EEE0-8D81CCDC96C2}"/>
          </ac:spMkLst>
        </pc:spChg>
        <pc:spChg chg="add">
          <ac:chgData name="Noritsuna Imamura" userId="5b2da16fa1785921" providerId="LiveId" clId="{33F32BBD-F384-5180-A48B-EBDC93943B01}" dt="2025-11-27T05:19:01.971" v="1664" actId="26606"/>
          <ac:spMkLst>
            <pc:docMk/>
            <pc:sldMk cId="181988079" sldId="4865"/>
            <ac:spMk id="10" creationId="{6ECA6DCB-B7E1-40A9-9524-540C6DA40B1B}"/>
          </ac:spMkLst>
        </pc:spChg>
        <pc:spChg chg="add">
          <ac:chgData name="Noritsuna Imamura" userId="5b2da16fa1785921" providerId="LiveId" clId="{33F32BBD-F384-5180-A48B-EBDC93943B01}" dt="2025-11-27T05:19:01.971" v="1664" actId="26606"/>
          <ac:spMkLst>
            <pc:docMk/>
            <pc:sldMk cId="181988079" sldId="4865"/>
            <ac:spMk id="16" creationId="{3873B707-463F-40B0-8227-E8CC6C67EB25}"/>
          </ac:spMkLst>
        </pc:spChg>
        <pc:spChg chg="add">
          <ac:chgData name="Noritsuna Imamura" userId="5b2da16fa1785921" providerId="LiveId" clId="{33F32BBD-F384-5180-A48B-EBDC93943B01}" dt="2025-11-27T05:19:01.971" v="1664" actId="26606"/>
          <ac:spMkLst>
            <pc:docMk/>
            <pc:sldMk cId="181988079" sldId="4865"/>
            <ac:spMk id="18" creationId="{C13237C8-E62C-4F0D-A318-BD6FB6C2D138}"/>
          </ac:spMkLst>
        </pc:spChg>
        <pc:spChg chg="add">
          <ac:chgData name="Noritsuna Imamura" userId="5b2da16fa1785921" providerId="LiveId" clId="{33F32BBD-F384-5180-A48B-EBDC93943B01}" dt="2025-11-27T05:19:01.971" v="1664" actId="26606"/>
          <ac:spMkLst>
            <pc:docMk/>
            <pc:sldMk cId="181988079" sldId="4865"/>
            <ac:spMk id="20" creationId="{19C9EAEA-39D0-4B0E-A0EB-51E7B26740B1}"/>
          </ac:spMkLst>
        </pc:spChg>
        <pc:spChg chg="add">
          <ac:chgData name="Noritsuna Imamura" userId="5b2da16fa1785921" providerId="LiveId" clId="{33F32BBD-F384-5180-A48B-EBDC93943B01}" dt="2025-11-27T05:19:01.971" v="1664" actId="26606"/>
          <ac:spMkLst>
            <pc:docMk/>
            <pc:sldMk cId="181988079" sldId="4865"/>
            <ac:spMk id="22" creationId="{8CB5D2D7-DF65-4E86-BFBA-FFB9B5ACEB64}"/>
          </ac:spMkLst>
        </pc:spChg>
        <pc:grpChg chg="add">
          <ac:chgData name="Noritsuna Imamura" userId="5b2da16fa1785921" providerId="LiveId" clId="{33F32BBD-F384-5180-A48B-EBDC93943B01}" dt="2025-11-27T05:19:01.971" v="1664" actId="26606"/>
          <ac:grpSpMkLst>
            <pc:docMk/>
            <pc:sldMk cId="181988079" sldId="4865"/>
            <ac:grpSpMk id="12" creationId="{1DE889C7-FAD6-4397-98E2-05D503484459}"/>
          </ac:grpSpMkLst>
        </pc:grpChg>
        <pc:picChg chg="add mod">
          <ac:chgData name="Noritsuna Imamura" userId="5b2da16fa1785921" providerId="LiveId" clId="{33F32BBD-F384-5180-A48B-EBDC93943B01}" dt="2025-11-27T05:19:01.971" v="1664" actId="26606"/>
          <ac:picMkLst>
            <pc:docMk/>
            <pc:sldMk cId="181988079" sldId="4865"/>
            <ac:picMk id="4" creationId="{4A37D7AA-1232-F2BE-1820-D320F46C9F28}"/>
          </ac:picMkLst>
        </pc:picChg>
        <pc:picChg chg="add mod">
          <ac:chgData name="Noritsuna Imamura" userId="5b2da16fa1785921" providerId="LiveId" clId="{33F32BBD-F384-5180-A48B-EBDC93943B01}" dt="2025-11-27T05:19:01.971" v="1664" actId="26606"/>
          <ac:picMkLst>
            <pc:docMk/>
            <pc:sldMk cId="181988079" sldId="4865"/>
            <ac:picMk id="5" creationId="{914B3C71-7162-CBE5-9773-8914B175A4DF}"/>
          </ac:picMkLst>
        </pc:picChg>
      </pc:sldChg>
      <pc:sldChg chg="modSp add mod ord">
        <pc:chgData name="Noritsuna Imamura" userId="5b2da16fa1785921" providerId="LiveId" clId="{33F32BBD-F384-5180-A48B-EBDC93943B01}" dt="2025-11-27T05:08:48.023" v="1230" actId="20577"/>
        <pc:sldMkLst>
          <pc:docMk/>
          <pc:sldMk cId="1912853346" sldId="4866"/>
        </pc:sldMkLst>
        <pc:spChg chg="mod">
          <ac:chgData name="Noritsuna Imamura" userId="5b2da16fa1785921" providerId="LiveId" clId="{33F32BBD-F384-5180-A48B-EBDC93943B01}" dt="2025-11-27T05:08:48.023" v="1230" actId="20577"/>
          <ac:spMkLst>
            <pc:docMk/>
            <pc:sldMk cId="1912853346" sldId="4866"/>
            <ac:spMk id="224" creationId="{928B5D3A-10B5-D1DA-E430-C48809531DC0}"/>
          </ac:spMkLst>
        </pc:spChg>
      </pc:sldChg>
      <pc:sldChg chg="modSp add mod ord">
        <pc:chgData name="Noritsuna Imamura" userId="5b2da16fa1785921" providerId="LiveId" clId="{33F32BBD-F384-5180-A48B-EBDC93943B01}" dt="2025-11-26T07:33:05.552" v="422" actId="20577"/>
        <pc:sldMkLst>
          <pc:docMk/>
          <pc:sldMk cId="4146659196" sldId="4867"/>
        </pc:sldMkLst>
        <pc:spChg chg="mod">
          <ac:chgData name="Noritsuna Imamura" userId="5b2da16fa1785921" providerId="LiveId" clId="{33F32BBD-F384-5180-A48B-EBDC93943B01}" dt="2025-11-26T07:33:05.552" v="422" actId="20577"/>
          <ac:spMkLst>
            <pc:docMk/>
            <pc:sldMk cId="4146659196" sldId="4867"/>
            <ac:spMk id="224" creationId="{CB84E1A9-D2BC-8592-9D13-74762D111669}"/>
          </ac:spMkLst>
        </pc:spChg>
      </pc:sldChg>
      <pc:sldChg chg="modSp add mod ord">
        <pc:chgData name="Noritsuna Imamura" userId="5b2da16fa1785921" providerId="LiveId" clId="{33F32BBD-F384-5180-A48B-EBDC93943B01}" dt="2025-11-26T07:32:42.382" v="370" actId="20577"/>
        <pc:sldMkLst>
          <pc:docMk/>
          <pc:sldMk cId="1481965589" sldId="4868"/>
        </pc:sldMkLst>
        <pc:spChg chg="mod">
          <ac:chgData name="Noritsuna Imamura" userId="5b2da16fa1785921" providerId="LiveId" clId="{33F32BBD-F384-5180-A48B-EBDC93943B01}" dt="2025-11-26T07:32:42.382" v="370" actId="20577"/>
          <ac:spMkLst>
            <pc:docMk/>
            <pc:sldMk cId="1481965589" sldId="4868"/>
            <ac:spMk id="224" creationId="{F70BE435-AC17-D4E6-37FF-F245B417B07A}"/>
          </ac:spMkLst>
        </pc:spChg>
      </pc:sldChg>
      <pc:sldChg chg="addSp modSp new mod setBg">
        <pc:chgData name="Noritsuna Imamura" userId="5b2da16fa1785921" providerId="LiveId" clId="{33F32BBD-F384-5180-A48B-EBDC93943B01}" dt="2025-11-26T07:39:04.885" v="607" actId="15"/>
        <pc:sldMkLst>
          <pc:docMk/>
          <pc:sldMk cId="2293387559" sldId="4869"/>
        </pc:sldMkLst>
        <pc:spChg chg="mod">
          <ac:chgData name="Noritsuna Imamura" userId="5b2da16fa1785921" providerId="LiveId" clId="{33F32BBD-F384-5180-A48B-EBDC93943B01}" dt="2025-11-26T07:38:45.451" v="577" actId="26606"/>
          <ac:spMkLst>
            <pc:docMk/>
            <pc:sldMk cId="2293387559" sldId="4869"/>
            <ac:spMk id="2" creationId="{CA166421-A786-410F-5BF7-B49122DA89BB}"/>
          </ac:spMkLst>
        </pc:spChg>
        <pc:spChg chg="mod ord">
          <ac:chgData name="Noritsuna Imamura" userId="5b2da16fa1785921" providerId="LiveId" clId="{33F32BBD-F384-5180-A48B-EBDC93943B01}" dt="2025-11-26T07:39:04.885" v="607" actId="15"/>
          <ac:spMkLst>
            <pc:docMk/>
            <pc:sldMk cId="2293387559" sldId="4869"/>
            <ac:spMk id="3" creationId="{2ADEB295-6CDA-35ED-E376-1AEC1B695B5D}"/>
          </ac:spMkLst>
        </pc:spChg>
        <pc:spChg chg="add">
          <ac:chgData name="Noritsuna Imamura" userId="5b2da16fa1785921" providerId="LiveId" clId="{33F32BBD-F384-5180-A48B-EBDC93943B01}" dt="2025-11-26T07:38:45.451" v="577" actId="26606"/>
          <ac:spMkLst>
            <pc:docMk/>
            <pc:sldMk cId="2293387559" sldId="4869"/>
            <ac:spMk id="9" creationId="{700E0F77-E936-4985-B7B1-B9823486AC33}"/>
          </ac:spMkLst>
        </pc:spChg>
        <pc:spChg chg="add">
          <ac:chgData name="Noritsuna Imamura" userId="5b2da16fa1785921" providerId="LiveId" clId="{33F32BBD-F384-5180-A48B-EBDC93943B01}" dt="2025-11-26T07:38:45.451" v="577" actId="26606"/>
          <ac:spMkLst>
            <pc:docMk/>
            <pc:sldMk cId="2293387559" sldId="4869"/>
            <ac:spMk id="11" creationId="{95C8260E-968F-44E8-A823-ABB431311926}"/>
          </ac:spMkLst>
        </pc:spChg>
        <pc:spChg chg="add">
          <ac:chgData name="Noritsuna Imamura" userId="5b2da16fa1785921" providerId="LiveId" clId="{33F32BBD-F384-5180-A48B-EBDC93943B01}" dt="2025-11-26T07:38:45.451" v="577" actId="26606"/>
          <ac:spMkLst>
            <pc:docMk/>
            <pc:sldMk cId="2293387559" sldId="4869"/>
            <ac:spMk id="13" creationId="{2C1BBA94-3F40-40AA-8BB9-E69E25E537C1}"/>
          </ac:spMkLst>
        </pc:spChg>
        <pc:spChg chg="add">
          <ac:chgData name="Noritsuna Imamura" userId="5b2da16fa1785921" providerId="LiveId" clId="{33F32BBD-F384-5180-A48B-EBDC93943B01}" dt="2025-11-26T07:38:45.451" v="577" actId="26606"/>
          <ac:spMkLst>
            <pc:docMk/>
            <pc:sldMk cId="2293387559" sldId="4869"/>
            <ac:spMk id="15" creationId="{FE43805F-24A6-46A4-B19B-54F28347355C}"/>
          </ac:spMkLst>
        </pc:spChg>
        <pc:picChg chg="add mod">
          <ac:chgData name="Noritsuna Imamura" userId="5b2da16fa1785921" providerId="LiveId" clId="{33F32BBD-F384-5180-A48B-EBDC93943B01}" dt="2025-11-26T07:38:45.451" v="577" actId="26606"/>
          <ac:picMkLst>
            <pc:docMk/>
            <pc:sldMk cId="2293387559" sldId="4869"/>
            <ac:picMk id="4" creationId="{7281E46C-BE12-33C5-0734-3AFD0D992C5E}"/>
          </ac:picMkLst>
        </pc:picChg>
      </pc:sldChg>
      <pc:sldChg chg="addSp delSp modSp new mod setBg">
        <pc:chgData name="Noritsuna Imamura" userId="5b2da16fa1785921" providerId="LiveId" clId="{33F32BBD-F384-5180-A48B-EBDC93943B01}" dt="2025-11-27T05:33:36.049" v="2471" actId="27614"/>
        <pc:sldMkLst>
          <pc:docMk/>
          <pc:sldMk cId="4176213545" sldId="4870"/>
        </pc:sldMkLst>
        <pc:spChg chg="mod">
          <ac:chgData name="Noritsuna Imamura" userId="5b2da16fa1785921" providerId="LiveId" clId="{33F32BBD-F384-5180-A48B-EBDC93943B01}" dt="2025-11-27T05:31:36.813" v="2406" actId="26606"/>
          <ac:spMkLst>
            <pc:docMk/>
            <pc:sldMk cId="4176213545" sldId="4870"/>
            <ac:spMk id="2" creationId="{93471D13-B379-6924-6F67-FA00E69B1F74}"/>
          </ac:spMkLst>
        </pc:spChg>
        <pc:spChg chg="mod ord">
          <ac:chgData name="Noritsuna Imamura" userId="5b2da16fa1785921" providerId="LiveId" clId="{33F32BBD-F384-5180-A48B-EBDC93943B01}" dt="2025-11-27T05:32:46.037" v="2469" actId="20577"/>
          <ac:spMkLst>
            <pc:docMk/>
            <pc:sldMk cId="4176213545" sldId="4870"/>
            <ac:spMk id="3" creationId="{AD504670-FE24-3B1D-D870-0E20D409EF12}"/>
          </ac:spMkLst>
        </pc:spChg>
        <pc:spChg chg="add">
          <ac:chgData name="Noritsuna Imamura" userId="5b2da16fa1785921" providerId="LiveId" clId="{33F32BBD-F384-5180-A48B-EBDC93943B01}" dt="2025-11-27T05:33:06.391" v="2470" actId="26606"/>
          <ac:spMkLst>
            <pc:docMk/>
            <pc:sldMk cId="4176213545" sldId="4870"/>
            <ac:spMk id="1042" creationId="{B430338F-E2FD-4573-B0B7-E2EB12CC9241}"/>
          </ac:spMkLst>
        </pc:spChg>
        <pc:spChg chg="add">
          <ac:chgData name="Noritsuna Imamura" userId="5b2da16fa1785921" providerId="LiveId" clId="{33F32BBD-F384-5180-A48B-EBDC93943B01}" dt="2025-11-27T05:33:06.391" v="2470" actId="26606"/>
          <ac:spMkLst>
            <pc:docMk/>
            <pc:sldMk cId="4176213545" sldId="4870"/>
            <ac:spMk id="1044" creationId="{95C8260E-968F-44E8-A823-ABB431311926}"/>
          </ac:spMkLst>
        </pc:spChg>
        <pc:spChg chg="add">
          <ac:chgData name="Noritsuna Imamura" userId="5b2da16fa1785921" providerId="LiveId" clId="{33F32BBD-F384-5180-A48B-EBDC93943B01}" dt="2025-11-27T05:33:06.391" v="2470" actId="26606"/>
          <ac:spMkLst>
            <pc:docMk/>
            <pc:sldMk cId="4176213545" sldId="4870"/>
            <ac:spMk id="1046" creationId="{2C1BBA94-3F40-40AA-8BB9-E69E25E537C1}"/>
          </ac:spMkLst>
        </pc:spChg>
        <pc:spChg chg="add">
          <ac:chgData name="Noritsuna Imamura" userId="5b2da16fa1785921" providerId="LiveId" clId="{33F32BBD-F384-5180-A48B-EBDC93943B01}" dt="2025-11-27T05:33:06.391" v="2470" actId="26606"/>
          <ac:spMkLst>
            <pc:docMk/>
            <pc:sldMk cId="4176213545" sldId="4870"/>
            <ac:spMk id="1048" creationId="{FE43805F-24A6-46A4-B19B-54F28347355C}"/>
          </ac:spMkLst>
        </pc:spChg>
        <pc:picChg chg="add mod">
          <ac:chgData name="Noritsuna Imamura" userId="5b2da16fa1785921" providerId="LiveId" clId="{33F32BBD-F384-5180-A48B-EBDC93943B01}" dt="2025-11-27T05:33:36.049" v="2471" actId="27614"/>
          <ac:picMkLst>
            <pc:docMk/>
            <pc:sldMk cId="4176213545" sldId="4870"/>
            <ac:picMk id="4" creationId="{9ABE78B0-F475-D762-EDB4-B65E26901B93}"/>
          </ac:picMkLst>
        </pc:picChg>
        <pc:picChg chg="add del mod">
          <ac:chgData name="Noritsuna Imamura" userId="5b2da16fa1785921" providerId="LiveId" clId="{33F32BBD-F384-5180-A48B-EBDC93943B01}" dt="2025-11-27T05:33:06.391" v="2470" actId="26606"/>
          <ac:picMkLst>
            <pc:docMk/>
            <pc:sldMk cId="4176213545" sldId="4870"/>
            <ac:picMk id="1026" creationId="{63724869-B2BC-27F0-8835-89DAC17D582C}"/>
          </ac:picMkLst>
        </pc:picChg>
      </pc:sldChg>
      <pc:sldChg chg="addSp modSp new mod setBg">
        <pc:chgData name="Noritsuna Imamura" userId="5b2da16fa1785921" providerId="LiveId" clId="{33F32BBD-F384-5180-A48B-EBDC93943B01}" dt="2025-11-27T05:32:26.047" v="2440" actId="20577"/>
        <pc:sldMkLst>
          <pc:docMk/>
          <pc:sldMk cId="3951074644" sldId="4871"/>
        </pc:sldMkLst>
        <pc:spChg chg="mod">
          <ac:chgData name="Noritsuna Imamura" userId="5b2da16fa1785921" providerId="LiveId" clId="{33F32BBD-F384-5180-A48B-EBDC93943B01}" dt="2025-11-27T05:32:09.853" v="2411" actId="26606"/>
          <ac:spMkLst>
            <pc:docMk/>
            <pc:sldMk cId="3951074644" sldId="4871"/>
            <ac:spMk id="2" creationId="{C04F76C7-2FE1-9520-F12E-CB868724C9E7}"/>
          </ac:spMkLst>
        </pc:spChg>
        <pc:spChg chg="mod ord">
          <ac:chgData name="Noritsuna Imamura" userId="5b2da16fa1785921" providerId="LiveId" clId="{33F32BBD-F384-5180-A48B-EBDC93943B01}" dt="2025-11-27T05:32:26.047" v="2440" actId="20577"/>
          <ac:spMkLst>
            <pc:docMk/>
            <pc:sldMk cId="3951074644" sldId="4871"/>
            <ac:spMk id="3" creationId="{90D67F98-0EB6-94EE-73EA-3BC803400B5A}"/>
          </ac:spMkLst>
        </pc:spChg>
        <pc:spChg chg="add">
          <ac:chgData name="Noritsuna Imamura" userId="5b2da16fa1785921" providerId="LiveId" clId="{33F32BBD-F384-5180-A48B-EBDC93943B01}" dt="2025-11-27T05:32:09.853" v="2411" actId="26606"/>
          <ac:spMkLst>
            <pc:docMk/>
            <pc:sldMk cId="3951074644" sldId="4871"/>
            <ac:spMk id="9" creationId="{700E0F77-E936-4985-B7B1-B9823486AC33}"/>
          </ac:spMkLst>
        </pc:spChg>
        <pc:spChg chg="add">
          <ac:chgData name="Noritsuna Imamura" userId="5b2da16fa1785921" providerId="LiveId" clId="{33F32BBD-F384-5180-A48B-EBDC93943B01}" dt="2025-11-27T05:32:09.853" v="2411" actId="26606"/>
          <ac:spMkLst>
            <pc:docMk/>
            <pc:sldMk cId="3951074644" sldId="4871"/>
            <ac:spMk id="11" creationId="{95C8260E-968F-44E8-A823-ABB431311926}"/>
          </ac:spMkLst>
        </pc:spChg>
        <pc:spChg chg="add">
          <ac:chgData name="Noritsuna Imamura" userId="5b2da16fa1785921" providerId="LiveId" clId="{33F32BBD-F384-5180-A48B-EBDC93943B01}" dt="2025-11-27T05:32:09.853" v="2411" actId="26606"/>
          <ac:spMkLst>
            <pc:docMk/>
            <pc:sldMk cId="3951074644" sldId="4871"/>
            <ac:spMk id="13" creationId="{2C1BBA94-3F40-40AA-8BB9-E69E25E537C1}"/>
          </ac:spMkLst>
        </pc:spChg>
        <pc:spChg chg="add">
          <ac:chgData name="Noritsuna Imamura" userId="5b2da16fa1785921" providerId="LiveId" clId="{33F32BBD-F384-5180-A48B-EBDC93943B01}" dt="2025-11-27T05:32:09.853" v="2411" actId="26606"/>
          <ac:spMkLst>
            <pc:docMk/>
            <pc:sldMk cId="3951074644" sldId="4871"/>
            <ac:spMk id="15" creationId="{FE43805F-24A6-46A4-B19B-54F28347355C}"/>
          </ac:spMkLst>
        </pc:spChg>
        <pc:picChg chg="add mod">
          <ac:chgData name="Noritsuna Imamura" userId="5b2da16fa1785921" providerId="LiveId" clId="{33F32BBD-F384-5180-A48B-EBDC93943B01}" dt="2025-11-27T05:32:09.853" v="2411" actId="26606"/>
          <ac:picMkLst>
            <pc:docMk/>
            <pc:sldMk cId="3951074644" sldId="4871"/>
            <ac:picMk id="4" creationId="{FBB6D9F7-CDCD-5085-4A02-3E72EA6DDCE9}"/>
          </ac:picMkLst>
        </pc:picChg>
      </pc:sldChg>
      <pc:sldChg chg="addSp modSp new mod setBg">
        <pc:chgData name="Noritsuna Imamura" userId="5b2da16fa1785921" providerId="LiveId" clId="{33F32BBD-F384-5180-A48B-EBDC93943B01}" dt="2025-11-27T05:22:34.788" v="1825" actId="26606"/>
        <pc:sldMkLst>
          <pc:docMk/>
          <pc:sldMk cId="1105617632" sldId="4872"/>
        </pc:sldMkLst>
        <pc:spChg chg="mod">
          <ac:chgData name="Noritsuna Imamura" userId="5b2da16fa1785921" providerId="LiveId" clId="{33F32BBD-F384-5180-A48B-EBDC93943B01}" dt="2025-11-27T05:22:34.788" v="1825" actId="26606"/>
          <ac:spMkLst>
            <pc:docMk/>
            <pc:sldMk cId="1105617632" sldId="4872"/>
            <ac:spMk id="2" creationId="{79857D59-E2C0-3DF2-4CC7-531AA1C8E9A2}"/>
          </ac:spMkLst>
        </pc:spChg>
        <pc:spChg chg="mod">
          <ac:chgData name="Noritsuna Imamura" userId="5b2da16fa1785921" providerId="LiveId" clId="{33F32BBD-F384-5180-A48B-EBDC93943B01}" dt="2025-11-27T05:22:34.788" v="1825" actId="26606"/>
          <ac:spMkLst>
            <pc:docMk/>
            <pc:sldMk cId="1105617632" sldId="4872"/>
            <ac:spMk id="3" creationId="{838D2B6F-0AFD-199A-5C8A-D69B67D5C045}"/>
          </ac:spMkLst>
        </pc:spChg>
        <pc:spChg chg="add">
          <ac:chgData name="Noritsuna Imamura" userId="5b2da16fa1785921" providerId="LiveId" clId="{33F32BBD-F384-5180-A48B-EBDC93943B01}" dt="2025-11-27T05:22:34.788" v="1825" actId="26606"/>
          <ac:spMkLst>
            <pc:docMk/>
            <pc:sldMk cId="1105617632" sldId="4872"/>
            <ac:spMk id="9" creationId="{058A14AF-9FB5-4CC7-BA35-E8E85D3EDF0E}"/>
          </ac:spMkLst>
        </pc:spChg>
        <pc:spChg chg="add">
          <ac:chgData name="Noritsuna Imamura" userId="5b2da16fa1785921" providerId="LiveId" clId="{33F32BBD-F384-5180-A48B-EBDC93943B01}" dt="2025-11-27T05:22:34.788" v="1825" actId="26606"/>
          <ac:spMkLst>
            <pc:docMk/>
            <pc:sldMk cId="1105617632" sldId="4872"/>
            <ac:spMk id="11" creationId="{3A9A4357-BD1D-4622-A4FE-766E6AB8DE84}"/>
          </ac:spMkLst>
        </pc:spChg>
        <pc:spChg chg="add">
          <ac:chgData name="Noritsuna Imamura" userId="5b2da16fa1785921" providerId="LiveId" clId="{33F32BBD-F384-5180-A48B-EBDC93943B01}" dt="2025-11-27T05:22:34.788" v="1825" actId="26606"/>
          <ac:spMkLst>
            <pc:docMk/>
            <pc:sldMk cId="1105617632" sldId="4872"/>
            <ac:spMk id="13" creationId="{E659831F-0D9A-4C63-9EBB-8435B85A440F}"/>
          </ac:spMkLst>
        </pc:spChg>
        <pc:spChg chg="add">
          <ac:chgData name="Noritsuna Imamura" userId="5b2da16fa1785921" providerId="LiveId" clId="{33F32BBD-F384-5180-A48B-EBDC93943B01}" dt="2025-11-27T05:22:34.788" v="1825" actId="26606"/>
          <ac:spMkLst>
            <pc:docMk/>
            <pc:sldMk cId="1105617632" sldId="4872"/>
            <ac:spMk id="15" creationId="{E6995CE5-F890-4ABA-82A2-26507CE8D2A3}"/>
          </ac:spMkLst>
        </pc:spChg>
        <pc:picChg chg="add mod">
          <ac:chgData name="Noritsuna Imamura" userId="5b2da16fa1785921" providerId="LiveId" clId="{33F32BBD-F384-5180-A48B-EBDC93943B01}" dt="2025-11-27T05:22:34.788" v="1825" actId="26606"/>
          <ac:picMkLst>
            <pc:docMk/>
            <pc:sldMk cId="1105617632" sldId="4872"/>
            <ac:picMk id="4" creationId="{02EAC33C-4EFD-92BC-2D7F-6E894767AFB2}"/>
          </ac:picMkLst>
        </pc:picChg>
      </pc:sldChg>
      <pc:sldChg chg="addSp delSp modSp new mod setBg">
        <pc:chgData name="Noritsuna Imamura" userId="5b2da16fa1785921" providerId="LiveId" clId="{33F32BBD-F384-5180-A48B-EBDC93943B01}" dt="2025-11-27T05:26:57.209" v="2113" actId="1076"/>
        <pc:sldMkLst>
          <pc:docMk/>
          <pc:sldMk cId="3031159301" sldId="4873"/>
        </pc:sldMkLst>
        <pc:spChg chg="add del mod">
          <ac:chgData name="Noritsuna Imamura" userId="5b2da16fa1785921" providerId="LiveId" clId="{33F32BBD-F384-5180-A48B-EBDC93943B01}" dt="2025-11-27T05:26:57.209" v="2113" actId="1076"/>
          <ac:spMkLst>
            <pc:docMk/>
            <pc:sldMk cId="3031159301" sldId="4873"/>
            <ac:spMk id="5" creationId="{16A6453E-D036-BAFD-731D-5984EA6D029A}"/>
          </ac:spMkLst>
        </pc:spChg>
        <pc:spChg chg="add">
          <ac:chgData name="Noritsuna Imamura" userId="5b2da16fa1785921" providerId="LiveId" clId="{33F32BBD-F384-5180-A48B-EBDC93943B01}" dt="2025-11-27T05:23:41.982" v="1910" actId="26606"/>
          <ac:spMkLst>
            <pc:docMk/>
            <pc:sldMk cId="3031159301" sldId="4873"/>
            <ac:spMk id="10" creationId="{4BC99CB9-DDAD-44A2-8A1C-E3AF4E72DF5C}"/>
          </ac:spMkLst>
        </pc:spChg>
        <pc:spChg chg="add">
          <ac:chgData name="Noritsuna Imamura" userId="5b2da16fa1785921" providerId="LiveId" clId="{33F32BBD-F384-5180-A48B-EBDC93943B01}" dt="2025-11-27T05:23:41.982" v="1910" actId="26606"/>
          <ac:spMkLst>
            <pc:docMk/>
            <pc:sldMk cId="3031159301" sldId="4873"/>
            <ac:spMk id="12" creationId="{64053CBF-3932-45FF-8285-EE5146085F3A}"/>
          </ac:spMkLst>
        </pc:spChg>
        <pc:grpChg chg="add">
          <ac:chgData name="Noritsuna Imamura" userId="5b2da16fa1785921" providerId="LiveId" clId="{33F32BBD-F384-5180-A48B-EBDC93943B01}" dt="2025-11-27T05:23:41.982" v="1910" actId="26606"/>
          <ac:grpSpMkLst>
            <pc:docMk/>
            <pc:sldMk cId="3031159301" sldId="4873"/>
            <ac:grpSpMk id="14" creationId="{2E751C04-BEA6-446B-A678-9C74819EBD4C}"/>
          </ac:grpSpMkLst>
        </pc:grpChg>
        <pc:grpChg chg="add">
          <ac:chgData name="Noritsuna Imamura" userId="5b2da16fa1785921" providerId="LiveId" clId="{33F32BBD-F384-5180-A48B-EBDC93943B01}" dt="2025-11-27T05:23:41.982" v="1910" actId="26606"/>
          <ac:grpSpMkLst>
            <pc:docMk/>
            <pc:sldMk cId="3031159301" sldId="4873"/>
            <ac:grpSpMk id="20" creationId="{B63ACBA3-DEFD-4C6D-BBA0-64468FA99C2D}"/>
          </ac:grpSpMkLst>
        </pc:grpChg>
      </pc:sldChg>
      <pc:sldChg chg="addSp delSp modSp new mod setBg">
        <pc:chgData name="Noritsuna Imamura" userId="5b2da16fa1785921" providerId="LiveId" clId="{33F32BBD-F384-5180-A48B-EBDC93943B01}" dt="2025-11-27T05:28:46.244" v="2212" actId="20577"/>
        <pc:sldMkLst>
          <pc:docMk/>
          <pc:sldMk cId="957755311" sldId="4874"/>
        </pc:sldMkLst>
        <pc:spChg chg="mod">
          <ac:chgData name="Noritsuna Imamura" userId="5b2da16fa1785921" providerId="LiveId" clId="{33F32BBD-F384-5180-A48B-EBDC93943B01}" dt="2025-11-27T05:24:36.164" v="1920" actId="26606"/>
          <ac:spMkLst>
            <pc:docMk/>
            <pc:sldMk cId="957755311" sldId="4874"/>
            <ac:spMk id="2" creationId="{82DE308E-67E3-432E-0F81-A9F4B50A7778}"/>
          </ac:spMkLst>
        </pc:spChg>
        <pc:spChg chg="mod">
          <ac:chgData name="Noritsuna Imamura" userId="5b2da16fa1785921" providerId="LiveId" clId="{33F32BBD-F384-5180-A48B-EBDC93943B01}" dt="2025-11-27T05:28:46.244" v="2212" actId="20577"/>
          <ac:spMkLst>
            <pc:docMk/>
            <pc:sldMk cId="957755311" sldId="4874"/>
            <ac:spMk id="3" creationId="{BEE854A1-46E8-A956-2986-1AA4AE5A5758}"/>
          </ac:spMkLst>
        </pc:spChg>
        <pc:spChg chg="add">
          <ac:chgData name="Noritsuna Imamura" userId="5b2da16fa1785921" providerId="LiveId" clId="{33F32BBD-F384-5180-A48B-EBDC93943B01}" dt="2025-11-27T05:24:36.164" v="1920" actId="26606"/>
          <ac:spMkLst>
            <pc:docMk/>
            <pc:sldMk cId="957755311" sldId="4874"/>
            <ac:spMk id="2065" creationId="{058A14AF-9FB5-4CC7-BA35-E8E85D3EDF0E}"/>
          </ac:spMkLst>
        </pc:spChg>
        <pc:spChg chg="add">
          <ac:chgData name="Noritsuna Imamura" userId="5b2da16fa1785921" providerId="LiveId" clId="{33F32BBD-F384-5180-A48B-EBDC93943B01}" dt="2025-11-27T05:24:36.164" v="1920" actId="26606"/>
          <ac:spMkLst>
            <pc:docMk/>
            <pc:sldMk cId="957755311" sldId="4874"/>
            <ac:spMk id="2066" creationId="{3A9A4357-BD1D-4622-A4FE-766E6AB8DE84}"/>
          </ac:spMkLst>
        </pc:spChg>
        <pc:spChg chg="add">
          <ac:chgData name="Noritsuna Imamura" userId="5b2da16fa1785921" providerId="LiveId" clId="{33F32BBD-F384-5180-A48B-EBDC93943B01}" dt="2025-11-27T05:24:36.164" v="1920" actId="26606"/>
          <ac:spMkLst>
            <pc:docMk/>
            <pc:sldMk cId="957755311" sldId="4874"/>
            <ac:spMk id="2067" creationId="{E659831F-0D9A-4C63-9EBB-8435B85A440F}"/>
          </ac:spMkLst>
        </pc:spChg>
        <pc:spChg chg="add">
          <ac:chgData name="Noritsuna Imamura" userId="5b2da16fa1785921" providerId="LiveId" clId="{33F32BBD-F384-5180-A48B-EBDC93943B01}" dt="2025-11-27T05:24:36.164" v="1920" actId="26606"/>
          <ac:spMkLst>
            <pc:docMk/>
            <pc:sldMk cId="957755311" sldId="4874"/>
            <ac:spMk id="2068" creationId="{E6995CE5-F890-4ABA-82A2-26507CE8D2A3}"/>
          </ac:spMkLst>
        </pc:spChg>
        <pc:picChg chg="add mod">
          <ac:chgData name="Noritsuna Imamura" userId="5b2da16fa1785921" providerId="LiveId" clId="{33F32BBD-F384-5180-A48B-EBDC93943B01}" dt="2025-11-27T05:24:36.164" v="1920" actId="26606"/>
          <ac:picMkLst>
            <pc:docMk/>
            <pc:sldMk cId="957755311" sldId="4874"/>
            <ac:picMk id="2050" creationId="{DF1A1DBB-14EF-37AC-54F4-7C1508FD3066}"/>
          </ac:picMkLst>
        </pc:picChg>
      </pc:sldChg>
      <pc:sldChg chg="addSp modSp new mod setBg">
        <pc:chgData name="Noritsuna Imamura" userId="5b2da16fa1785921" providerId="LiveId" clId="{33F32BBD-F384-5180-A48B-EBDC93943B01}" dt="2025-11-27T05:27:18.569" v="2117" actId="20577"/>
        <pc:sldMkLst>
          <pc:docMk/>
          <pc:sldMk cId="3741973020" sldId="4875"/>
        </pc:sldMkLst>
        <pc:spChg chg="mod">
          <ac:chgData name="Noritsuna Imamura" userId="5b2da16fa1785921" providerId="LiveId" clId="{33F32BBD-F384-5180-A48B-EBDC93943B01}" dt="2025-11-27T05:27:18.569" v="2117" actId="20577"/>
          <ac:spMkLst>
            <pc:docMk/>
            <pc:sldMk cId="3741973020" sldId="4875"/>
            <ac:spMk id="2" creationId="{7C6B4610-B811-47F4-5525-C898A021A100}"/>
          </ac:spMkLst>
        </pc:spChg>
        <pc:spChg chg="mod ord">
          <ac:chgData name="Noritsuna Imamura" userId="5b2da16fa1785921" providerId="LiveId" clId="{33F32BBD-F384-5180-A48B-EBDC93943B01}" dt="2025-11-27T05:25:34.373" v="1974" actId="20577"/>
          <ac:spMkLst>
            <pc:docMk/>
            <pc:sldMk cId="3741973020" sldId="4875"/>
            <ac:spMk id="3" creationId="{4908B232-1721-26D5-A77C-CAF77D998E40}"/>
          </ac:spMkLst>
        </pc:spChg>
        <pc:spChg chg="add">
          <ac:chgData name="Noritsuna Imamura" userId="5b2da16fa1785921" providerId="LiveId" clId="{33F32BBD-F384-5180-A48B-EBDC93943B01}" dt="2025-11-27T05:24:57.559" v="1922" actId="26606"/>
          <ac:spMkLst>
            <pc:docMk/>
            <pc:sldMk cId="3741973020" sldId="4875"/>
            <ac:spMk id="9" creationId="{9A724DBA-D2D9-471E-8ED7-2015DDD950DF}"/>
          </ac:spMkLst>
        </pc:spChg>
        <pc:spChg chg="add">
          <ac:chgData name="Noritsuna Imamura" userId="5b2da16fa1785921" providerId="LiveId" clId="{33F32BBD-F384-5180-A48B-EBDC93943B01}" dt="2025-11-27T05:24:57.559" v="1922" actId="26606"/>
          <ac:spMkLst>
            <pc:docMk/>
            <pc:sldMk cId="3741973020" sldId="4875"/>
            <ac:spMk id="11" creationId="{08980754-6F4B-43C9-B9BE-127B6BED6586}"/>
          </ac:spMkLst>
        </pc:spChg>
        <pc:spChg chg="add">
          <ac:chgData name="Noritsuna Imamura" userId="5b2da16fa1785921" providerId="LiveId" clId="{33F32BBD-F384-5180-A48B-EBDC93943B01}" dt="2025-11-27T05:24:57.559" v="1922" actId="26606"/>
          <ac:spMkLst>
            <pc:docMk/>
            <pc:sldMk cId="3741973020" sldId="4875"/>
            <ac:spMk id="13" creationId="{2C1BBA94-3F40-40AA-8BB9-E69E25E537C1}"/>
          </ac:spMkLst>
        </pc:spChg>
        <pc:spChg chg="add">
          <ac:chgData name="Noritsuna Imamura" userId="5b2da16fa1785921" providerId="LiveId" clId="{33F32BBD-F384-5180-A48B-EBDC93943B01}" dt="2025-11-27T05:24:57.559" v="1922" actId="26606"/>
          <ac:spMkLst>
            <pc:docMk/>
            <pc:sldMk cId="3741973020" sldId="4875"/>
            <ac:spMk id="15" creationId="{169CC832-2974-4E8D-90ED-3E2941BA7336}"/>
          </ac:spMkLst>
        </pc:spChg>
        <pc:spChg chg="add">
          <ac:chgData name="Noritsuna Imamura" userId="5b2da16fa1785921" providerId="LiveId" clId="{33F32BBD-F384-5180-A48B-EBDC93943B01}" dt="2025-11-27T05:24:57.559" v="1922" actId="26606"/>
          <ac:spMkLst>
            <pc:docMk/>
            <pc:sldMk cId="3741973020" sldId="4875"/>
            <ac:spMk id="17" creationId="{55222F96-971A-4F90-B841-6BAB416C7AC1}"/>
          </ac:spMkLst>
        </pc:spChg>
        <pc:picChg chg="add mod">
          <ac:chgData name="Noritsuna Imamura" userId="5b2da16fa1785921" providerId="LiveId" clId="{33F32BBD-F384-5180-A48B-EBDC93943B01}" dt="2025-11-27T05:24:57.559" v="1922" actId="26606"/>
          <ac:picMkLst>
            <pc:docMk/>
            <pc:sldMk cId="3741973020" sldId="4875"/>
            <ac:picMk id="4" creationId="{89ED694E-3AC3-227F-C36D-D7C36CC34842}"/>
          </ac:picMkLst>
        </pc:picChg>
      </pc:sldChg>
      <pc:sldChg chg="addSp modSp add mod ord setBg">
        <pc:chgData name="Noritsuna Imamura" userId="5b2da16fa1785921" providerId="LiveId" clId="{33F32BBD-F384-5180-A48B-EBDC93943B01}" dt="2025-11-27T05:20:06.841" v="1746" actId="26606"/>
        <pc:sldMkLst>
          <pc:docMk/>
          <pc:sldMk cId="710126096" sldId="4877"/>
        </pc:sldMkLst>
        <pc:spChg chg="mod">
          <ac:chgData name="Noritsuna Imamura" userId="5b2da16fa1785921" providerId="LiveId" clId="{33F32BBD-F384-5180-A48B-EBDC93943B01}" dt="2025-11-27T05:20:06.841" v="1746" actId="26606"/>
          <ac:spMkLst>
            <pc:docMk/>
            <pc:sldMk cId="710126096" sldId="4877"/>
            <ac:spMk id="2" creationId="{91C35A77-38DF-3F39-5A01-9CD5AF50E9E9}"/>
          </ac:spMkLst>
        </pc:spChg>
        <pc:spChg chg="mod">
          <ac:chgData name="Noritsuna Imamura" userId="5b2da16fa1785921" providerId="LiveId" clId="{33F32BBD-F384-5180-A48B-EBDC93943B01}" dt="2025-11-27T05:20:06.841" v="1746" actId="26606"/>
          <ac:spMkLst>
            <pc:docMk/>
            <pc:sldMk cId="710126096" sldId="4877"/>
            <ac:spMk id="3" creationId="{822DED0D-8D3B-599B-2617-CBA8C6F31F2B}"/>
          </ac:spMkLst>
        </pc:spChg>
        <pc:spChg chg="add">
          <ac:chgData name="Noritsuna Imamura" userId="5b2da16fa1785921" providerId="LiveId" clId="{33F32BBD-F384-5180-A48B-EBDC93943B01}" dt="2025-11-27T05:20:06.841" v="1746" actId="26606"/>
          <ac:spMkLst>
            <pc:docMk/>
            <pc:sldMk cId="710126096" sldId="4877"/>
            <ac:spMk id="9" creationId="{058A14AF-9FB5-4CC7-BA35-E8E85D3EDF0E}"/>
          </ac:spMkLst>
        </pc:spChg>
        <pc:spChg chg="add">
          <ac:chgData name="Noritsuna Imamura" userId="5b2da16fa1785921" providerId="LiveId" clId="{33F32BBD-F384-5180-A48B-EBDC93943B01}" dt="2025-11-27T05:20:06.841" v="1746" actId="26606"/>
          <ac:spMkLst>
            <pc:docMk/>
            <pc:sldMk cId="710126096" sldId="4877"/>
            <ac:spMk id="11" creationId="{3A9A4357-BD1D-4622-A4FE-766E6AB8DE84}"/>
          </ac:spMkLst>
        </pc:spChg>
        <pc:spChg chg="add">
          <ac:chgData name="Noritsuna Imamura" userId="5b2da16fa1785921" providerId="LiveId" clId="{33F32BBD-F384-5180-A48B-EBDC93943B01}" dt="2025-11-27T05:20:06.841" v="1746" actId="26606"/>
          <ac:spMkLst>
            <pc:docMk/>
            <pc:sldMk cId="710126096" sldId="4877"/>
            <ac:spMk id="13" creationId="{E659831F-0D9A-4C63-9EBB-8435B85A440F}"/>
          </ac:spMkLst>
        </pc:spChg>
        <pc:spChg chg="add">
          <ac:chgData name="Noritsuna Imamura" userId="5b2da16fa1785921" providerId="LiveId" clId="{33F32BBD-F384-5180-A48B-EBDC93943B01}" dt="2025-11-27T05:20:06.841" v="1746" actId="26606"/>
          <ac:spMkLst>
            <pc:docMk/>
            <pc:sldMk cId="710126096" sldId="4877"/>
            <ac:spMk id="15" creationId="{E6995CE5-F890-4ABA-82A2-26507CE8D2A3}"/>
          </ac:spMkLst>
        </pc:spChg>
        <pc:picChg chg="add mod">
          <ac:chgData name="Noritsuna Imamura" userId="5b2da16fa1785921" providerId="LiveId" clId="{33F32BBD-F384-5180-A48B-EBDC93943B01}" dt="2025-11-27T05:20:06.841" v="1746" actId="26606"/>
          <ac:picMkLst>
            <pc:docMk/>
            <pc:sldMk cId="710126096" sldId="4877"/>
            <ac:picMk id="4" creationId="{911FBD26-5F83-66EF-6E1A-2188B705E099}"/>
          </ac:picMkLst>
        </pc:picChg>
      </pc:sldChg>
      <pc:sldChg chg="addSp delSp modSp new mod setBg">
        <pc:chgData name="Noritsuna Imamura" userId="5b2da16fa1785921" providerId="LiveId" clId="{33F32BBD-F384-5180-A48B-EBDC93943B01}" dt="2025-11-27T05:10:54.566" v="1354" actId="1037"/>
        <pc:sldMkLst>
          <pc:docMk/>
          <pc:sldMk cId="3610737773" sldId="4879"/>
        </pc:sldMkLst>
        <pc:spChg chg="add mod">
          <ac:chgData name="Noritsuna Imamura" userId="5b2da16fa1785921" providerId="LiveId" clId="{33F32BBD-F384-5180-A48B-EBDC93943B01}" dt="2025-11-27T05:10:54.566" v="1354" actId="1037"/>
          <ac:spMkLst>
            <pc:docMk/>
            <pc:sldMk cId="3610737773" sldId="4879"/>
            <ac:spMk id="2" creationId="{81AA14A3-E846-4636-66B3-8631D2097437}"/>
          </ac:spMkLst>
        </pc:spChg>
        <pc:spChg chg="add">
          <ac:chgData name="Noritsuna Imamura" userId="5b2da16fa1785921" providerId="LiveId" clId="{33F32BBD-F384-5180-A48B-EBDC93943B01}" dt="2025-11-26T12:29:52.272" v="982" actId="26606"/>
          <ac:spMkLst>
            <pc:docMk/>
            <pc:sldMk cId="3610737773" sldId="4879"/>
            <ac:spMk id="17" creationId="{32BC26D8-82FB-445E-AA49-62A77D7C1EE0}"/>
          </ac:spMkLst>
        </pc:spChg>
        <pc:spChg chg="add">
          <ac:chgData name="Noritsuna Imamura" userId="5b2da16fa1785921" providerId="LiveId" clId="{33F32BBD-F384-5180-A48B-EBDC93943B01}" dt="2025-11-26T12:29:52.272" v="982" actId="26606"/>
          <ac:spMkLst>
            <pc:docMk/>
            <pc:sldMk cId="3610737773" sldId="4879"/>
            <ac:spMk id="18" creationId="{CB44330D-EA18-4254-AA95-EB49948539B8}"/>
          </ac:spMkLst>
        </pc:spChg>
        <pc:graphicFrameChg chg="add mod modGraphic">
          <ac:chgData name="Noritsuna Imamura" userId="5b2da16fa1785921" providerId="LiveId" clId="{33F32BBD-F384-5180-A48B-EBDC93943B01}" dt="2025-11-26T12:29:52.272" v="982" actId="26606"/>
          <ac:graphicFrameMkLst>
            <pc:docMk/>
            <pc:sldMk cId="3610737773" sldId="4879"/>
            <ac:graphicFrameMk id="4" creationId="{1F313F0A-7C29-1BCC-E0D5-1AACE567D7BC}"/>
          </ac:graphicFrameMkLst>
        </pc:graphicFrameChg>
      </pc:sldChg>
      <pc:sldChg chg="modSp add mod ord">
        <pc:chgData name="Noritsuna Imamura" userId="5b2da16fa1785921" providerId="LiveId" clId="{33F32BBD-F384-5180-A48B-EBDC93943B01}" dt="2025-11-27T05:30:23.230" v="2325" actId="20577"/>
        <pc:sldMkLst>
          <pc:docMk/>
          <pc:sldMk cId="2132868948" sldId="4882"/>
        </pc:sldMkLst>
        <pc:spChg chg="mod">
          <ac:chgData name="Noritsuna Imamura" userId="5b2da16fa1785921" providerId="LiveId" clId="{33F32BBD-F384-5180-A48B-EBDC93943B01}" dt="2025-11-27T05:30:23.230" v="2325" actId="20577"/>
          <ac:spMkLst>
            <pc:docMk/>
            <pc:sldMk cId="2132868948" sldId="4882"/>
            <ac:spMk id="5" creationId="{E634395D-7F07-4C11-F6AD-5399F396AF56}"/>
          </ac:spMkLst>
        </pc:spChg>
      </pc:sldChg>
      <pc:sldMasterChg chg="delSldLayout">
        <pc:chgData name="Noritsuna Imamura" userId="5b2da16fa1785921" providerId="LiveId" clId="{33F32BBD-F384-5180-A48B-EBDC93943B01}" dt="2025-11-27T05:29:44.144" v="2269" actId="2696"/>
        <pc:sldMasterMkLst>
          <pc:docMk/>
          <pc:sldMasterMk cId="887606969" sldId="2147483648"/>
        </pc:sldMasterMkLst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121326-0080-475F-B3A7-C8B8FA1FF850}" type="datetimeFigureOut">
              <a:rPr kumimoji="1" lang="ja-JP" altLang="en-US" smtClean="0"/>
              <a:t>2025/12/3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7622CD-9DB7-4903-8997-52FC5A06B5C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054670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>
          <a:extLst>
            <a:ext uri="{FF2B5EF4-FFF2-40B4-BE49-F238E27FC236}">
              <a16:creationId xmlns:a16="http://schemas.microsoft.com/office/drawing/2014/main" id="{20FCF526-A267-7DD0-BF36-4EB834FF02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238cab7e970_0_0:notes">
            <a:extLst>
              <a:ext uri="{FF2B5EF4-FFF2-40B4-BE49-F238E27FC236}">
                <a16:creationId xmlns:a16="http://schemas.microsoft.com/office/drawing/2014/main" id="{4827DB78-B969-F6E9-BF8D-5A10CB51F58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238cab7e970_0_0:notes">
            <a:extLst>
              <a:ext uri="{FF2B5EF4-FFF2-40B4-BE49-F238E27FC236}">
                <a16:creationId xmlns:a16="http://schemas.microsoft.com/office/drawing/2014/main" id="{673062D8-A9A1-B315-F04C-5B7D6DBFDDE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92344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3ADBFD-3845-4B2C-B796-730EDA869090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782201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>
          <a:extLst>
            <a:ext uri="{FF2B5EF4-FFF2-40B4-BE49-F238E27FC236}">
              <a16:creationId xmlns:a16="http://schemas.microsoft.com/office/drawing/2014/main" id="{46C87C10-37A7-28AB-5F9C-53E073EB1F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238cab7e970_0_0:notes">
            <a:extLst>
              <a:ext uri="{FF2B5EF4-FFF2-40B4-BE49-F238E27FC236}">
                <a16:creationId xmlns:a16="http://schemas.microsoft.com/office/drawing/2014/main" id="{6E138BED-A0B5-97F3-F441-1576B6A732E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238cab7e970_0_0:notes">
            <a:extLst>
              <a:ext uri="{FF2B5EF4-FFF2-40B4-BE49-F238E27FC236}">
                <a16:creationId xmlns:a16="http://schemas.microsoft.com/office/drawing/2014/main" id="{5FE1A0DE-32EE-E02D-222E-FF2979EC19F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73813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>
          <a:extLst>
            <a:ext uri="{FF2B5EF4-FFF2-40B4-BE49-F238E27FC236}">
              <a16:creationId xmlns:a16="http://schemas.microsoft.com/office/drawing/2014/main" id="{B4D975C1-363B-7323-4B92-3905370E92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238cab7e970_0_0:notes">
            <a:extLst>
              <a:ext uri="{FF2B5EF4-FFF2-40B4-BE49-F238E27FC236}">
                <a16:creationId xmlns:a16="http://schemas.microsoft.com/office/drawing/2014/main" id="{5DEAC644-6C23-9027-6EDD-620281666E9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238cab7e970_0_0:notes">
            <a:extLst>
              <a:ext uri="{FF2B5EF4-FFF2-40B4-BE49-F238E27FC236}">
                <a16:creationId xmlns:a16="http://schemas.microsoft.com/office/drawing/2014/main" id="{DFD95B64-CC97-B9F2-B323-D6F8D97B49D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95596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622CD-9DB7-4903-8997-52FC5A06B5C7}" type="slidenum">
              <a:rPr kumimoji="1" lang="ja-JP" altLang="en-US" smtClean="0"/>
              <a:t>20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181737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>
          <a:extLst>
            <a:ext uri="{FF2B5EF4-FFF2-40B4-BE49-F238E27FC236}">
              <a16:creationId xmlns:a16="http://schemas.microsoft.com/office/drawing/2014/main" id="{54D8969B-3D09-1DA6-17B4-5251664711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38cab7e970_0_397:notes">
            <a:extLst>
              <a:ext uri="{FF2B5EF4-FFF2-40B4-BE49-F238E27FC236}">
                <a16:creationId xmlns:a16="http://schemas.microsoft.com/office/drawing/2014/main" id="{B3500AD1-D446-9DE3-CFB9-6FB72251628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238cab7e970_0_397:notes">
            <a:extLst>
              <a:ext uri="{FF2B5EF4-FFF2-40B4-BE49-F238E27FC236}">
                <a16:creationId xmlns:a16="http://schemas.microsoft.com/office/drawing/2014/main" id="{DE460BD0-19DC-98B9-96DF-135599A454A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53244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FC93F5D-5A8F-FDB8-2312-7C365AD8B8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C3FEFC5D-E911-2492-EBF4-7C560C9352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D3B3258-3956-C471-1ADB-DB8BF69621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8B33F-4E30-40CF-8982-DA02651F1878}" type="datetimeFigureOut">
              <a:rPr kumimoji="1" lang="ja-JP" altLang="en-US" smtClean="0"/>
              <a:t>2025/12/3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92FA95B-9B52-9CD7-0253-D859773DEF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B22BE04-F456-2AE2-4548-B04DECF62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1D653-1AB0-450A-82AC-266BF7C6548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023562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4257FDA-8B10-4222-3F59-DAB8A187D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4E2089F2-3262-40ED-F06D-E151765163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C9F5A08-024F-5D32-D108-70A8B56869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8B33F-4E30-40CF-8982-DA02651F1878}" type="datetimeFigureOut">
              <a:rPr kumimoji="1" lang="ja-JP" altLang="en-US" smtClean="0"/>
              <a:t>2025/12/3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E90CA08-2B2E-4DB2-C52F-6891A4D299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58F03D2-F662-D11F-B767-105EA4B8D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1D653-1AB0-450A-82AC-266BF7C6548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021846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D3D17F1B-6923-610E-A2F0-00E67DDF971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4FEFECBA-16C2-120C-7835-BFE5968060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DC56837-B10D-939E-7AF1-0F15E10B05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8B33F-4E30-40CF-8982-DA02651F1878}" type="datetimeFigureOut">
              <a:rPr kumimoji="1" lang="ja-JP" altLang="en-US" smtClean="0"/>
              <a:t>2025/12/3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8400E88-F4FB-BA69-F430-2AAEFF66AC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FA45F3F-E688-8178-C24F-80B282347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1D653-1AB0-450A-82AC-266BF7C6548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775332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BFAF400-16E7-E995-08C1-2C0218762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63EBF62-8C7A-7C59-44A8-8823C46B98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DC12D1F-438B-987B-0E13-209BF47561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8B33F-4E30-40CF-8982-DA02651F1878}" type="datetimeFigureOut">
              <a:rPr kumimoji="1" lang="ja-JP" altLang="en-US" smtClean="0"/>
              <a:t>2025/12/3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F3850D2-C198-C3DE-5F3E-A90C2CDBA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8CFAF48-9A80-07F4-6313-B54A98BC9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1D653-1AB0-450A-82AC-266BF7C6548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133067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E17D37A-2BED-2A6D-3DC1-3366B2B98C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829E5F7D-DDFE-F9E4-DD54-378E23232F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4746527-D040-5443-0177-6E40053F58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8B33F-4E30-40CF-8982-DA02651F1878}" type="datetimeFigureOut">
              <a:rPr kumimoji="1" lang="ja-JP" altLang="en-US" smtClean="0"/>
              <a:t>2025/12/3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0D0907D-4C21-8883-E947-6448A26623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A7463B1-60A0-C6E4-E841-3B19AA77BC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1D653-1AB0-450A-82AC-266BF7C6548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03148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B159964-01BF-57FB-1CC0-19C0CC158E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202D120-064F-01CF-5AFC-13C874239B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B6FE018C-6A77-5633-B8D9-D6CDFFCB4E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ABF5BCDA-9627-B7A3-BEA8-BD42F6A58C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8B33F-4E30-40CF-8982-DA02651F1878}" type="datetimeFigureOut">
              <a:rPr kumimoji="1" lang="ja-JP" altLang="en-US" smtClean="0"/>
              <a:t>2025/12/3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5E46805F-154A-1405-1304-7A49F1C32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FBD934C6-63F5-13B4-C47C-FE75C55E3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1D653-1AB0-450A-82AC-266BF7C6548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145893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1BF59BD-743C-1A3C-1E06-EC0400A68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53F6E40B-496A-6A6B-A7C4-CF7C222CA1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C288F5C6-F0BB-14AC-664D-44F4C249F2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D0F23BAD-5894-849A-FB08-DBAC3B7A72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39F7EE4B-E5D2-8485-7D50-9F7EE4A6744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F1497A9B-9487-E362-2EEC-84350C3EBE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8B33F-4E30-40CF-8982-DA02651F1878}" type="datetimeFigureOut">
              <a:rPr kumimoji="1" lang="ja-JP" altLang="en-US" smtClean="0"/>
              <a:t>2025/12/3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14F98089-AE1C-4D0B-918A-D2F72444B5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773869A7-0F05-037D-5575-90FA09918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1D653-1AB0-450A-82AC-266BF7C6548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360360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7C266B5-A3FD-2F5B-DA35-F62463E85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1EE9F867-0389-BABB-FF08-49CC450DDF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8B33F-4E30-40CF-8982-DA02651F1878}" type="datetimeFigureOut">
              <a:rPr kumimoji="1" lang="ja-JP" altLang="en-US" smtClean="0"/>
              <a:t>2025/12/3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17FC3487-4C5B-B907-947A-8EA8C83BF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04439496-1F32-61E8-C39A-D45B85527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1D653-1AB0-450A-82AC-266BF7C6548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464698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4C9428BF-1252-6C67-319E-E065E4855A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8B33F-4E30-40CF-8982-DA02651F1878}" type="datetimeFigureOut">
              <a:rPr kumimoji="1" lang="ja-JP" altLang="en-US" smtClean="0"/>
              <a:t>2025/12/3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024461D5-0D80-437B-3694-DDF8E1840C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6209D58-D1D3-B05C-8F82-6643571C4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1D653-1AB0-450A-82AC-266BF7C6548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530875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7C296BB-62CA-F9BF-D33A-BE523E2C4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CC2CE8F-D3F1-84FD-7F58-3624D69609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81141728-00DD-F741-C725-5EA5889643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85BAC48E-17F5-862E-6C47-9E90C5EF90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8B33F-4E30-40CF-8982-DA02651F1878}" type="datetimeFigureOut">
              <a:rPr kumimoji="1" lang="ja-JP" altLang="en-US" smtClean="0"/>
              <a:t>2025/12/3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7A234C07-7608-48DC-D31A-4921EB4164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E1BA1F6-CAD1-C8B3-4F85-773F4B3F0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1D653-1AB0-450A-82AC-266BF7C6548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76156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222E443-800B-9B00-582A-E7716B7A3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BE6FBA55-244A-22B9-9FBA-3B26EF3466D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45C9A178-486E-7B9E-98DC-B4F57D3E57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FFA21B99-B569-1EAF-B3BC-22A8D0A020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8B33F-4E30-40CF-8982-DA02651F1878}" type="datetimeFigureOut">
              <a:rPr kumimoji="1" lang="ja-JP" altLang="en-US" smtClean="0"/>
              <a:t>2025/12/3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50B9A3BF-6B40-E5BD-F983-7CE7433048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DCAE6CFA-6006-3095-1000-7B85E8749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1D653-1AB0-450A-82AC-266BF7C6548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340960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8E3104D9-8B30-271E-216D-1EE578F41C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5D8251DA-8D21-09F0-F57E-00A5B3B6FC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D3B0B8C-32D5-5533-6AE7-6AD1BFE32D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038B33F-4E30-40CF-8982-DA02651F1878}" type="datetimeFigureOut">
              <a:rPr kumimoji="1" lang="ja-JP" altLang="en-US" smtClean="0"/>
              <a:t>2025/12/3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1D8CDA1-39F0-D06D-1F0F-CAAFD6D2DA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ABBBAB3-0A47-3C1D-2A1A-5A34411061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B41D653-1AB0-450A-82AC-266BF7C6548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876069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vaf.semimod.de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xschem.sourceforge.io/stefan/index.html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ngspice.sourceforge.io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klayout.de/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opencircuitdesign.com/magic/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qucs.sourceforge.net/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xyce.sandia.gov/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openems.de/" TargetMode="External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ilab.org/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ishi-kai.org/" TargetMode="External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hyperlink" Target="https://ishikai.connpass.com/" TargetMode="External"/><Relationship Id="rId4" Type="http://schemas.openxmlformats.org/officeDocument/2006/relationships/hyperlink" Target="https://discord.gg/RwAWF5mZSR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librelane/librelane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fossi-foundation.org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59">
            <a:extLst>
              <a:ext uri="{FF2B5EF4-FFF2-40B4-BE49-F238E27FC236}">
                <a16:creationId xmlns:a16="http://schemas.microsoft.com/office/drawing/2014/main" id="{CED5F9BB-FDA1-AF40-2ADC-F977B68E5D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4" descr="2 進数の数字が表示された CPU と青写真">
            <a:extLst>
              <a:ext uri="{FF2B5EF4-FFF2-40B4-BE49-F238E27FC236}">
                <a16:creationId xmlns:a16="http://schemas.microsoft.com/office/drawing/2014/main" id="{B69A3117-82FA-9941-A6C0-9F4F19CFEF0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l="25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11" name="タイトル 1">
            <a:extLst>
              <a:ext uri="{FF2B5EF4-FFF2-40B4-BE49-F238E27FC236}">
                <a16:creationId xmlns:a16="http://schemas.microsoft.com/office/drawing/2014/main" id="{36B9830B-0029-78C2-C347-CE44C36076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1393" y="1787457"/>
            <a:ext cx="11442583" cy="2489952"/>
          </a:xfrm>
        </p:spPr>
        <p:txBody>
          <a:bodyPr>
            <a:noAutofit/>
          </a:bodyPr>
          <a:lstStyle/>
          <a:p>
            <a:r>
              <a:rPr lang="ja-JP" altLang="en-US" sz="8000">
                <a:solidFill>
                  <a:schemeClr val="bg1"/>
                </a:solidFill>
              </a:rPr>
              <a:t>各種</a:t>
            </a:r>
            <a:r>
              <a:rPr kumimoji="1" lang="ja-JP" altLang="en-US" sz="8000">
                <a:solidFill>
                  <a:schemeClr val="bg1"/>
                </a:solidFill>
              </a:rPr>
              <a:t>オープン</a:t>
            </a:r>
            <a:r>
              <a:rPr kumimoji="1" lang="en-US" altLang="ja-JP" sz="8000" dirty="0">
                <a:solidFill>
                  <a:schemeClr val="bg1"/>
                </a:solidFill>
              </a:rPr>
              <a:t>PDK/EDA</a:t>
            </a:r>
            <a:br>
              <a:rPr kumimoji="1" lang="en-US" altLang="ja-JP" sz="8000" dirty="0">
                <a:solidFill>
                  <a:schemeClr val="bg1"/>
                </a:solidFill>
              </a:rPr>
            </a:br>
            <a:r>
              <a:rPr kumimoji="1" lang="ja-JP" altLang="en-US" sz="8000">
                <a:solidFill>
                  <a:schemeClr val="bg1"/>
                </a:solidFill>
              </a:rPr>
              <a:t>駆け足紹介</a:t>
            </a:r>
            <a:endParaRPr kumimoji="1" lang="ja-JP" altLang="en-US" sz="11500" dirty="0">
              <a:solidFill>
                <a:schemeClr val="bg1"/>
              </a:solidFill>
            </a:endParaRPr>
          </a:p>
        </p:txBody>
      </p:sp>
      <p:sp>
        <p:nvSpPr>
          <p:cNvPr id="12" name="字幕 2">
            <a:extLst>
              <a:ext uri="{FF2B5EF4-FFF2-40B4-BE49-F238E27FC236}">
                <a16:creationId xmlns:a16="http://schemas.microsoft.com/office/drawing/2014/main" id="{A803DFBB-11F5-3A57-DABF-20F3D00D76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4599432"/>
            <a:ext cx="9144000" cy="1959248"/>
          </a:xfrm>
        </p:spPr>
        <p:txBody>
          <a:bodyPr>
            <a:normAutofit/>
          </a:bodyPr>
          <a:lstStyle/>
          <a:p>
            <a:r>
              <a:rPr lang="en-US" altLang="ja-JP" dirty="0">
                <a:solidFill>
                  <a:schemeClr val="bg1"/>
                </a:solidFill>
              </a:rPr>
              <a:t>ISHI</a:t>
            </a:r>
            <a:r>
              <a:rPr lang="ja-JP" altLang="en-US">
                <a:solidFill>
                  <a:schemeClr val="bg1"/>
                </a:solidFill>
              </a:rPr>
              <a:t>会・</a:t>
            </a:r>
            <a:r>
              <a:rPr lang="en-US" altLang="ja-JP" dirty="0" err="1">
                <a:solidFill>
                  <a:schemeClr val="bg1"/>
                </a:solidFill>
              </a:rPr>
              <a:t>OpenSUSI</a:t>
            </a:r>
            <a:endParaRPr lang="en-US" altLang="zh-TW" dirty="0">
              <a:solidFill>
                <a:schemeClr val="bg1"/>
              </a:solidFill>
            </a:endParaRPr>
          </a:p>
        </p:txBody>
      </p:sp>
      <p:sp>
        <p:nvSpPr>
          <p:cNvPr id="13" name="sketchy line">
            <a:extLst>
              <a:ext uri="{FF2B5EF4-FFF2-40B4-BE49-F238E27FC236}">
                <a16:creationId xmlns:a16="http://schemas.microsoft.com/office/drawing/2014/main" id="{CFC5CA9E-7993-B580-092D-92F4631EFB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D8D19349-BB77-7B5F-6A20-A913C82C33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0599" y="5111662"/>
            <a:ext cx="2724170" cy="704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6676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00E0F77-E936-4985-B7B1-B9823486AC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CA166421-A786-410F-5BF7-B49122DA89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89" y="4883544"/>
            <a:ext cx="3876086" cy="1556907"/>
          </a:xfrm>
        </p:spPr>
        <p:txBody>
          <a:bodyPr anchor="ctr">
            <a:normAutofit/>
          </a:bodyPr>
          <a:lstStyle/>
          <a:p>
            <a:r>
              <a:rPr kumimoji="1" lang="en-US" altLang="ja-JP" sz="3200" dirty="0" err="1"/>
              <a:t>OpenVAF</a:t>
            </a:r>
            <a:endParaRPr kumimoji="1" lang="ja-JP" altLang="en-US" sz="32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5C8260E-968F-44E8-A823-ABB4313119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86584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89" y="0"/>
            <a:ext cx="11231745" cy="458818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7281E46C-BE12-33C5-0734-3AFD0D992C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3070" y="364142"/>
            <a:ext cx="9981915" cy="386799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FE43805F-24A6-46A4-B19B-54F2834735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001107" y="5661132"/>
            <a:ext cx="1463040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ADEB295-6CDA-35ED-E376-1AEC1B695B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62719" y="4883544"/>
            <a:ext cx="6586915" cy="1556907"/>
          </a:xfrm>
        </p:spPr>
        <p:txBody>
          <a:bodyPr anchor="ctr">
            <a:normAutofit/>
          </a:bodyPr>
          <a:lstStyle/>
          <a:p>
            <a:r>
              <a:rPr kumimoji="1" lang="ja-JP" altLang="en-US" sz="1800"/>
              <a:t>微妙にオープンじゃない</a:t>
            </a:r>
            <a:r>
              <a:rPr kumimoji="1" lang="en-US" altLang="ja-JP" sz="1800" dirty="0"/>
              <a:t>Verilog-A</a:t>
            </a:r>
            <a:r>
              <a:rPr kumimoji="1" lang="ja-JP" altLang="en-US" sz="1800"/>
              <a:t>コンパイラ</a:t>
            </a:r>
            <a:endParaRPr kumimoji="1" lang="en-US" altLang="ja-JP" sz="1800" dirty="0"/>
          </a:p>
          <a:p>
            <a:pPr lvl="1"/>
            <a:r>
              <a:rPr lang="en" altLang="ja-JP" sz="1800" dirty="0">
                <a:hlinkClick r:id="rId3"/>
              </a:rPr>
              <a:t>https://openvaf.semimod.de/</a:t>
            </a:r>
            <a:endParaRPr lang="en" altLang="ja-JP" sz="1800" dirty="0"/>
          </a:p>
          <a:p>
            <a:pPr lvl="2"/>
            <a:r>
              <a:rPr kumimoji="1" lang="ja-JP" altLang="en-US" sz="1400"/>
              <a:t>これしか無いので使うしかない</a:t>
            </a:r>
          </a:p>
        </p:txBody>
      </p:sp>
    </p:spTree>
    <p:extLst>
      <p:ext uri="{BB962C8B-B14F-4D97-AF65-F5344CB8AC3E}">
        <p14:creationId xmlns:p14="http://schemas.microsoft.com/office/powerpoint/2010/main" val="22933875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23">
          <a:extLst>
            <a:ext uri="{FF2B5EF4-FFF2-40B4-BE49-F238E27FC236}">
              <a16:creationId xmlns:a16="http://schemas.microsoft.com/office/drawing/2014/main" id="{24D229B1-A113-B59B-1E2F-80658FE5FF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9" name="Rectangle 228">
            <a:extLst>
              <a:ext uri="{FF2B5EF4-FFF2-40B4-BE49-F238E27FC236}">
                <a16:creationId xmlns:a16="http://schemas.microsoft.com/office/drawing/2014/main" id="{82D28FD2-3537-D910-C430-59251BF3BB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1" name="Group 230">
            <a:extLst>
              <a:ext uri="{FF2B5EF4-FFF2-40B4-BE49-F238E27FC236}">
                <a16:creationId xmlns:a16="http://schemas.microsoft.com/office/drawing/2014/main" id="{A6050B00-9837-FA23-CF2C-C40B648C1B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232" name="Rectangle 231">
              <a:extLst>
                <a:ext uri="{FF2B5EF4-FFF2-40B4-BE49-F238E27FC236}">
                  <a16:creationId xmlns:a16="http://schemas.microsoft.com/office/drawing/2014/main" id="{99AF4428-21D4-12A4-ADDC-7118543513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Rectangle 232">
              <a:extLst>
                <a:ext uri="{FF2B5EF4-FFF2-40B4-BE49-F238E27FC236}">
                  <a16:creationId xmlns:a16="http://schemas.microsoft.com/office/drawing/2014/main" id="{9D940C8B-D1C1-65B1-A7D4-6C05BB71B0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Rectangle 233">
              <a:extLst>
                <a:ext uri="{FF2B5EF4-FFF2-40B4-BE49-F238E27FC236}">
                  <a16:creationId xmlns:a16="http://schemas.microsoft.com/office/drawing/2014/main" id="{65BDB2BA-85D5-C51D-EEB2-060933C9AF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6" name="Rectangle 235">
            <a:extLst>
              <a:ext uri="{FF2B5EF4-FFF2-40B4-BE49-F238E27FC236}">
                <a16:creationId xmlns:a16="http://schemas.microsoft.com/office/drawing/2014/main" id="{ABCC921F-EC84-DFEC-A15C-31DE7C2D5E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Google Shape;224;p40">
            <a:extLst>
              <a:ext uri="{FF2B5EF4-FFF2-40B4-BE49-F238E27FC236}">
                <a16:creationId xmlns:a16="http://schemas.microsoft.com/office/drawing/2014/main" id="{F70BE435-AC17-D4E6-37FF-F245B417B07A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045028" y="3017522"/>
            <a:ext cx="9941319" cy="3124658"/>
          </a:xfrm>
          <a:prstGeom prst="rect">
            <a:avLst/>
          </a:prstGeom>
        </p:spPr>
        <p:txBody>
          <a:bodyPr spcFirstLastPara="1" vert="horz" lIns="121900" tIns="121900" rIns="121900" bIns="121900" rtlCol="0" anchor="ctr" anchorCtr="0">
            <a:normAutofit/>
          </a:bodyPr>
          <a:lstStyle/>
          <a:p>
            <a:pPr marL="0" indent="0">
              <a:buNone/>
            </a:pPr>
            <a:r>
              <a:rPr lang="ja-JP" altLang="en-US" sz="2400"/>
              <a:t>アナログ系</a:t>
            </a:r>
            <a:r>
              <a:rPr lang="en-US" altLang="ja-JP" sz="2400" dirty="0"/>
              <a:t>EDA</a:t>
            </a:r>
            <a:r>
              <a:rPr lang="ja-JP" altLang="en-US" sz="2400"/>
              <a:t>ツール</a:t>
            </a:r>
            <a:endParaRPr lang="en-US" altLang="ja-JP" sz="2400" dirty="0"/>
          </a:p>
        </p:txBody>
      </p:sp>
      <p:cxnSp>
        <p:nvCxnSpPr>
          <p:cNvPr id="238" name="Straight Connector 237">
            <a:extLst>
              <a:ext uri="{FF2B5EF4-FFF2-40B4-BE49-F238E27FC236}">
                <a16:creationId xmlns:a16="http://schemas.microsoft.com/office/drawing/2014/main" id="{8FBEC76C-E0EA-24B3-0A88-303C82B55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19655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A724DBA-D2D9-471E-8ED7-2015DDD950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D609C3C9-6C7A-DBC3-9823-2716D655EE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14" y="525982"/>
            <a:ext cx="4282983" cy="1200361"/>
          </a:xfrm>
        </p:spPr>
        <p:txBody>
          <a:bodyPr anchor="b">
            <a:normAutofit/>
          </a:bodyPr>
          <a:lstStyle/>
          <a:p>
            <a:r>
              <a:rPr kumimoji="1" lang="ja-JP" altLang="en-US" sz="3600"/>
              <a:t>回路図エディタ：</a:t>
            </a:r>
            <a:r>
              <a:rPr lang="en-US" altLang="ja-JP" sz="3600"/>
              <a:t>X</a:t>
            </a:r>
            <a:r>
              <a:rPr kumimoji="1" lang="en-US" altLang="ja-JP" sz="3600"/>
              <a:t>schem</a:t>
            </a:r>
            <a:endParaRPr kumimoji="1" lang="ja-JP" altLang="en-US" sz="36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8980754-6F4B-43C9-B9BE-127B6BED6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46413" y="215201"/>
            <a:ext cx="740664" cy="118334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0234" y="354959"/>
            <a:ext cx="6184973" cy="5915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コンテンツ プレースホルダー 7">
            <a:extLst>
              <a:ext uri="{FF2B5EF4-FFF2-40B4-BE49-F238E27FC236}">
                <a16:creationId xmlns:a16="http://schemas.microsoft.com/office/drawing/2014/main" id="{8D399448-950A-33D0-338B-9C7740C5C5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244" y="1835211"/>
            <a:ext cx="5628018" cy="2954707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169CC832-2974-4E8D-90ED-3E2941BA7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277786" y="1944913"/>
            <a:ext cx="40233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C91E9DD-FECC-1865-7F81-BB09B3F568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39012" y="2031101"/>
            <a:ext cx="4282984" cy="3511943"/>
          </a:xfrm>
        </p:spPr>
        <p:txBody>
          <a:bodyPr anchor="ctr">
            <a:normAutofit/>
          </a:bodyPr>
          <a:lstStyle/>
          <a:p>
            <a:r>
              <a:rPr kumimoji="1" lang="ja-JP" altLang="en-US" sz="1800"/>
              <a:t>微妙に古臭いけど、まだまだ現役回路図エディタ</a:t>
            </a:r>
            <a:endParaRPr kumimoji="1" lang="en-US" altLang="ja-JP" sz="1800" dirty="0"/>
          </a:p>
          <a:p>
            <a:pPr lvl="1"/>
            <a:r>
              <a:rPr lang="en" altLang="ja-JP" sz="1800" dirty="0">
                <a:hlinkClick r:id="rId3"/>
              </a:rPr>
              <a:t>https://xschem.sourceforge.io/stefan/index.html</a:t>
            </a:r>
            <a:endParaRPr lang="en" altLang="ja-JP" sz="1800" dirty="0"/>
          </a:p>
          <a:p>
            <a:pPr lvl="1"/>
            <a:endParaRPr kumimoji="1" lang="ja-JP" altLang="en-US" sz="180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5222F96-971A-4F90-B841-6BAB416C7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677179" y="6053360"/>
            <a:ext cx="740664" cy="154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3341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ECA6DCB-B7E1-40A9-9524-540C6DA40B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53DD24BD-7D60-45DF-67E7-56475DA0B9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60" y="856180"/>
            <a:ext cx="5279408" cy="1128068"/>
          </a:xfrm>
        </p:spPr>
        <p:txBody>
          <a:bodyPr anchor="ctr">
            <a:normAutofit/>
          </a:bodyPr>
          <a:lstStyle/>
          <a:p>
            <a:r>
              <a:rPr kumimoji="1" lang="ja-JP" altLang="en-US" sz="3700"/>
              <a:t>シミュレーター：</a:t>
            </a:r>
            <a:r>
              <a:rPr kumimoji="1" lang="en-US" altLang="ja-JP" sz="3700"/>
              <a:t>ngspice</a:t>
            </a:r>
            <a:endParaRPr kumimoji="1" lang="ja-JP" altLang="en-US" sz="37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123821"/>
            <a:ext cx="4975066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8B3A9F6-D9C2-0634-EEE0-8D81CCDC96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719" y="2330505"/>
            <a:ext cx="5278066" cy="3979585"/>
          </a:xfrm>
        </p:spPr>
        <p:txBody>
          <a:bodyPr anchor="ctr">
            <a:normAutofit/>
          </a:bodyPr>
          <a:lstStyle/>
          <a:p>
            <a:r>
              <a:rPr kumimoji="1" lang="ja-JP" altLang="en-US" sz="2000"/>
              <a:t>並列処理や</a:t>
            </a:r>
            <a:r>
              <a:rPr kumimoji="1" lang="en-US" altLang="ja-JP" sz="2000"/>
              <a:t>GPU</a:t>
            </a:r>
            <a:r>
              <a:rPr kumimoji="1" lang="ja-JP" altLang="en-US" sz="2000"/>
              <a:t>処理ができない時代に取り残されつつある</a:t>
            </a:r>
            <a:r>
              <a:rPr kumimoji="1" lang="en-US" altLang="ja-JP" sz="2000"/>
              <a:t>spice</a:t>
            </a:r>
          </a:p>
          <a:p>
            <a:pPr lvl="1"/>
            <a:r>
              <a:rPr lang="en" altLang="ja-JP" sz="2000">
                <a:hlinkClick r:id="rId2"/>
              </a:rPr>
              <a:t>https://ngspice.sourceforge.io/</a:t>
            </a:r>
            <a:endParaRPr lang="en" altLang="ja-JP" sz="2000"/>
          </a:p>
          <a:p>
            <a:pPr lvl="1"/>
            <a:endParaRPr kumimoji="1" lang="ja-JP" altLang="en-US" sz="200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49687" y="357447"/>
            <a:ext cx="4845488" cy="29235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コンテンツ プレースホルダー 7">
            <a:extLst>
              <a:ext uri="{FF2B5EF4-FFF2-40B4-BE49-F238E27FC236}">
                <a16:creationId xmlns:a16="http://schemas.microsoft.com/office/drawing/2014/main" id="{4A37D7AA-1232-F2BE-1820-D320F46C9F2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0851" r="4" b="4"/>
          <a:stretch>
            <a:fillRect/>
          </a:stretch>
        </p:blipFill>
        <p:spPr>
          <a:xfrm>
            <a:off x="7083423" y="581892"/>
            <a:ext cx="4397433" cy="2518756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8CB5D2D7-DF65-4E86-BFBA-FFB9B5ACEB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49687" y="3505479"/>
            <a:ext cx="4845488" cy="29235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コンテンツ プレースホルダー 10">
            <a:extLst>
              <a:ext uri="{FF2B5EF4-FFF2-40B4-BE49-F238E27FC236}">
                <a16:creationId xmlns:a16="http://schemas.microsoft.com/office/drawing/2014/main" id="{914B3C71-7162-CBE5-9773-8914B175A4D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6985" r="8" b="4887"/>
          <a:stretch>
            <a:fillRect/>
          </a:stretch>
        </p:blipFill>
        <p:spPr>
          <a:xfrm>
            <a:off x="7083423" y="3707894"/>
            <a:ext cx="4395569" cy="2518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880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A31CF0F-B43E-6E80-B337-4775E16BBC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58A14AF-9FB5-4CC7-BA35-E8E85D3E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91C35A77-38DF-3F39-5A01-9CD5AF50E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662" y="386930"/>
            <a:ext cx="10066122" cy="1298448"/>
          </a:xfrm>
        </p:spPr>
        <p:txBody>
          <a:bodyPr anchor="b">
            <a:normAutofit/>
          </a:bodyPr>
          <a:lstStyle/>
          <a:p>
            <a:r>
              <a:rPr kumimoji="1" lang="ja-JP" altLang="en-US" sz="4800"/>
              <a:t>レイアウトエディタ：</a:t>
            </a:r>
            <a:r>
              <a:rPr kumimoji="1" lang="en-US" altLang="ja-JP" sz="4800"/>
              <a:t>KLayout</a:t>
            </a:r>
            <a:endParaRPr kumimoji="1" lang="ja-JP" altLang="en-US" sz="48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A9A4357-BD1D-4622-A4FE-766E6AB8D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2" y="1998845"/>
            <a:ext cx="1145459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267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22DED0D-8D3B-599B-2617-CBA8C6F31F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661" y="2599509"/>
            <a:ext cx="4530898" cy="3639450"/>
          </a:xfrm>
        </p:spPr>
        <p:txBody>
          <a:bodyPr anchor="ctr">
            <a:normAutofit/>
          </a:bodyPr>
          <a:lstStyle/>
          <a:p>
            <a:r>
              <a:rPr lang="ja-JP" altLang="en-US" sz="2000"/>
              <a:t>モダン</a:t>
            </a:r>
            <a:r>
              <a:rPr lang="en-US" altLang="ja-JP" sz="2000"/>
              <a:t>UI</a:t>
            </a:r>
            <a:r>
              <a:rPr lang="ja-JP" altLang="en-US" sz="2000"/>
              <a:t>搭載レイアウトエディタ。ただ、まだ完璧ではない。</a:t>
            </a:r>
            <a:endParaRPr kumimoji="1" lang="en-US" altLang="ja-JP" sz="2000"/>
          </a:p>
          <a:p>
            <a:pPr lvl="1"/>
            <a:r>
              <a:rPr lang="en" altLang="ja-JP" sz="2000">
                <a:hlinkClick r:id="rId2"/>
              </a:rPr>
              <a:t>https://klayout.de/</a:t>
            </a:r>
            <a:endParaRPr lang="en" altLang="ja-JP" sz="2000"/>
          </a:p>
        </p:txBody>
      </p:sp>
      <p:pic>
        <p:nvPicPr>
          <p:cNvPr id="4" name="コンテンツ プレースホルダー 7">
            <a:extLst>
              <a:ext uri="{FF2B5EF4-FFF2-40B4-BE49-F238E27FC236}">
                <a16:creationId xmlns:a16="http://schemas.microsoft.com/office/drawing/2014/main" id="{911FBD26-5F83-66EF-6E1A-2188B705E0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1532" y="2989430"/>
            <a:ext cx="5150277" cy="270389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6995CE5-F890-4ABA-82A2-26507CE8D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28040" y="2313027"/>
            <a:ext cx="7817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1260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58A14AF-9FB5-4CC7-BA35-E8E85D3E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79857D59-E2C0-3DF2-4CC7-531AA1C8E9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662" y="386930"/>
            <a:ext cx="10066122" cy="1298448"/>
          </a:xfrm>
        </p:spPr>
        <p:txBody>
          <a:bodyPr anchor="b">
            <a:normAutofit/>
          </a:bodyPr>
          <a:lstStyle/>
          <a:p>
            <a:r>
              <a:rPr kumimoji="1" lang="ja-JP" altLang="en-US" sz="4800"/>
              <a:t>レイアウトエディタ：</a:t>
            </a:r>
            <a:r>
              <a:rPr lang="en-US" altLang="ja-JP" sz="4800"/>
              <a:t>magic</a:t>
            </a:r>
            <a:endParaRPr kumimoji="1" lang="ja-JP" altLang="en-US" sz="48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A9A4357-BD1D-4622-A4FE-766E6AB8D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2" y="1998845"/>
            <a:ext cx="1145459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267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38D2B6F-0AFD-199A-5C8A-D69B67D5C0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661" y="2599509"/>
            <a:ext cx="4530898" cy="3639450"/>
          </a:xfrm>
        </p:spPr>
        <p:txBody>
          <a:bodyPr anchor="ctr">
            <a:normAutofit/>
          </a:bodyPr>
          <a:lstStyle/>
          <a:p>
            <a:r>
              <a:rPr kumimoji="1" lang="ja-JP" altLang="en-US" sz="2000"/>
              <a:t>絶望の古さを醸し出すレイアウトエディタ。ただ、</a:t>
            </a:r>
            <a:r>
              <a:rPr kumimoji="1" lang="en-US" altLang="ja-JP" sz="2000"/>
              <a:t>PEX</a:t>
            </a:r>
            <a:r>
              <a:rPr lang="ja-JP" altLang="en-US" sz="2000"/>
              <a:t>はこれでしか動かない。</a:t>
            </a:r>
            <a:endParaRPr kumimoji="1" lang="en-US" altLang="ja-JP" sz="2000"/>
          </a:p>
          <a:p>
            <a:pPr lvl="1"/>
            <a:r>
              <a:rPr lang="en-US" altLang="ja-JP" sz="2000">
                <a:hlinkClick r:id="rId2"/>
              </a:rPr>
              <a:t>https://opencircuitdesign.com/magic/</a:t>
            </a:r>
            <a:endParaRPr lang="en-US" altLang="ja-JP" sz="2000"/>
          </a:p>
          <a:p>
            <a:pPr lvl="1"/>
            <a:endParaRPr lang="en-US" altLang="ja-JP" sz="2000"/>
          </a:p>
          <a:p>
            <a:endParaRPr kumimoji="1" lang="ja-JP" altLang="en-US" sz="2000"/>
          </a:p>
        </p:txBody>
      </p:sp>
      <p:pic>
        <p:nvPicPr>
          <p:cNvPr id="4" name="Google Shape;211;p38">
            <a:extLst>
              <a:ext uri="{FF2B5EF4-FFF2-40B4-BE49-F238E27FC236}">
                <a16:creationId xmlns:a16="http://schemas.microsoft.com/office/drawing/2014/main" id="{02EAC33C-4EFD-92BC-2D7F-6E894767AFB2}"/>
              </a:ext>
            </a:extLst>
          </p:cNvPr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5911532" y="2641785"/>
            <a:ext cx="5150277" cy="3399183"/>
          </a:xfrm>
          <a:prstGeom prst="rect">
            <a:avLst/>
          </a:prstGeom>
          <a:noFill/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6995CE5-F890-4ABA-82A2-26507CE8D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28040" y="2313027"/>
            <a:ext cx="7817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6176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BC99CB9-DDAD-44A2-8A1C-E3AF4E72DF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4053CBF-3932-45FF-8285-EE5146085F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E751C04-BEA6-446B-A678-9C74819EBD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-18230" y="-8167"/>
            <a:ext cx="4834070" cy="2488150"/>
            <a:chOff x="6867015" y="-1"/>
            <a:chExt cx="5324985" cy="3251912"/>
          </a:xfrm>
          <a:solidFill>
            <a:schemeClr val="bg1">
              <a:alpha val="30000"/>
            </a:schemeClr>
          </a:solidFill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2625A013-D9BE-43C4-AF21-6F2B003EFB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7875715-EC2E-457F-851D-F6C817685F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7E41CC6-0C83-40EE-80BB-79394D9E9B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00603498-5DFE-4D26-BFB5-C9269C9BDB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コンテンツ プレースホルダー 4">
            <a:extLst>
              <a:ext uri="{FF2B5EF4-FFF2-40B4-BE49-F238E27FC236}">
                <a16:creationId xmlns:a16="http://schemas.microsoft.com/office/drawing/2014/main" id="{16A6453E-D036-BAFD-731D-5984EA6D02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08879" y="2930878"/>
            <a:ext cx="9895174" cy="2430864"/>
          </a:xfrm>
        </p:spPr>
        <p:txBody>
          <a:bodyPr anchor="t">
            <a:normAutofit/>
          </a:bodyPr>
          <a:lstStyle/>
          <a:p>
            <a:r>
              <a:rPr lang="ja-JP" altLang="en-US" sz="3200">
                <a:solidFill>
                  <a:schemeClr val="tx2"/>
                </a:solidFill>
              </a:rPr>
              <a:t>以上が基本セット</a:t>
            </a:r>
            <a:endParaRPr lang="en-US" altLang="ja-JP" sz="3200" dirty="0">
              <a:solidFill>
                <a:schemeClr val="tx2"/>
              </a:solidFill>
            </a:endParaRPr>
          </a:p>
          <a:p>
            <a:r>
              <a:rPr lang="ja-JP" altLang="en-US" sz="3200">
                <a:solidFill>
                  <a:schemeClr val="tx2"/>
                </a:solidFill>
              </a:rPr>
              <a:t>これ以降は世代交代が起きそうなソフトウェア紹介</a:t>
            </a:r>
            <a:endParaRPr lang="en-US" altLang="ja-JP" sz="3200" dirty="0">
              <a:solidFill>
                <a:schemeClr val="tx2"/>
              </a:solidFill>
            </a:endParaRPr>
          </a:p>
          <a:p>
            <a:pPr lvl="1"/>
            <a:r>
              <a:rPr lang="ja-JP" altLang="en-US" sz="3200">
                <a:solidFill>
                  <a:schemeClr val="tx2"/>
                </a:solidFill>
              </a:rPr>
              <a:t>ただし、非対応なオープン</a:t>
            </a:r>
            <a:r>
              <a:rPr lang="en-US" altLang="ja-JP" sz="3200" dirty="0">
                <a:solidFill>
                  <a:schemeClr val="tx2"/>
                </a:solidFill>
              </a:rPr>
              <a:t>PDK</a:t>
            </a:r>
            <a:r>
              <a:rPr lang="ja-JP" altLang="en-US" sz="3200">
                <a:solidFill>
                  <a:schemeClr val="tx2"/>
                </a:solidFill>
              </a:rPr>
              <a:t>が多い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63ACBA3-DEFD-4C6D-BBA0-64468FA99C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9058275" y="4146310"/>
            <a:ext cx="3142400" cy="2716805"/>
            <a:chOff x="-305" y="-4155"/>
            <a:chExt cx="2514948" cy="2174333"/>
          </a:xfrm>
          <a:solidFill>
            <a:schemeClr val="bg1">
              <a:alpha val="30000"/>
            </a:schemeClr>
          </a:solidFill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62F7819D-2B89-4D80-A1C3-8B318116BA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7065990-2350-41B3-858B-20EF8744F2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58DA7EC7-CAA0-4665-AA29-BFBA806ECA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B1132A14-489F-4CED-B626-2A1711C987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0311593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65" name="Rectangle 2054">
            <a:extLst>
              <a:ext uri="{FF2B5EF4-FFF2-40B4-BE49-F238E27FC236}">
                <a16:creationId xmlns:a16="http://schemas.microsoft.com/office/drawing/2014/main" id="{058A14AF-9FB5-4CC7-BA35-E8E85D3E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82DE308E-67E3-432E-0F81-A9F4B50A77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662" y="386930"/>
            <a:ext cx="10066122" cy="1298448"/>
          </a:xfrm>
        </p:spPr>
        <p:txBody>
          <a:bodyPr anchor="b">
            <a:normAutofit/>
          </a:bodyPr>
          <a:lstStyle/>
          <a:p>
            <a:r>
              <a:rPr kumimoji="1" lang="ja-JP" altLang="en-US" sz="4800"/>
              <a:t>回路図エディタ：</a:t>
            </a:r>
            <a:r>
              <a:rPr kumimoji="1" lang="en-US" altLang="ja-JP" sz="4800"/>
              <a:t>QUCS</a:t>
            </a:r>
            <a:endParaRPr kumimoji="1" lang="ja-JP" altLang="en-US" sz="4800"/>
          </a:p>
        </p:txBody>
      </p:sp>
      <p:sp>
        <p:nvSpPr>
          <p:cNvPr id="2066" name="Rectangle 2056">
            <a:extLst>
              <a:ext uri="{FF2B5EF4-FFF2-40B4-BE49-F238E27FC236}">
                <a16:creationId xmlns:a16="http://schemas.microsoft.com/office/drawing/2014/main" id="{3A9A4357-BD1D-4622-A4FE-766E6AB8D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2" y="1998845"/>
            <a:ext cx="1145459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7" name="Rectangle 2058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267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EE854A1-46E8-A956-2986-1AA4AE5A57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660" y="2599509"/>
            <a:ext cx="4620953" cy="3639450"/>
          </a:xfrm>
        </p:spPr>
        <p:txBody>
          <a:bodyPr anchor="ctr">
            <a:normAutofit/>
          </a:bodyPr>
          <a:lstStyle/>
          <a:p>
            <a:r>
              <a:rPr kumimoji="1" lang="en-US" altLang="ja-JP" sz="2000" dirty="0"/>
              <a:t>MATLAB</a:t>
            </a:r>
            <a:r>
              <a:rPr kumimoji="1" lang="ja-JP" altLang="en-US" sz="2000"/>
              <a:t>の</a:t>
            </a:r>
            <a:r>
              <a:rPr kumimoji="1" lang="en-US" altLang="ja-JP" sz="2000" dirty="0"/>
              <a:t>SIMLINK</a:t>
            </a:r>
            <a:r>
              <a:rPr kumimoji="1" lang="ja-JP" altLang="en-US" sz="2000"/>
              <a:t>ライクな回路図エディタ。</a:t>
            </a:r>
            <a:r>
              <a:rPr kumimoji="1" lang="en-US" altLang="ja-JP" sz="2000" dirty="0"/>
              <a:t>Probe</a:t>
            </a:r>
            <a:r>
              <a:rPr kumimoji="1" lang="ja-JP" altLang="en-US" sz="2000"/>
              <a:t>などが充実している。</a:t>
            </a:r>
            <a:endParaRPr kumimoji="1" lang="en-US" altLang="ja-JP" sz="2000" dirty="0"/>
          </a:p>
          <a:p>
            <a:pPr lvl="1"/>
            <a:r>
              <a:rPr lang="en" altLang="ja-JP" sz="2000" dirty="0">
                <a:hlinkClick r:id="rId2"/>
              </a:rPr>
              <a:t>https://qucs.sourceforge.net/</a:t>
            </a:r>
            <a:endParaRPr lang="en" altLang="ja-JP" sz="2000" dirty="0"/>
          </a:p>
          <a:p>
            <a:pPr lvl="1"/>
            <a:endParaRPr kumimoji="1" lang="ja-JP" altLang="en-US" sz="2000"/>
          </a:p>
        </p:txBody>
      </p:sp>
      <p:pic>
        <p:nvPicPr>
          <p:cNvPr id="2050" name="Picture 2" descr="Simple filter in qucs-qt4">
            <a:extLst>
              <a:ext uri="{FF2B5EF4-FFF2-40B4-BE49-F238E27FC236}">
                <a16:creationId xmlns:a16="http://schemas.microsoft.com/office/drawing/2014/main" id="{DF1A1DBB-14EF-37AC-54F4-7C1508FD30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11532" y="2576578"/>
            <a:ext cx="5150277" cy="3529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68" name="Rectangle 2060">
            <a:extLst>
              <a:ext uri="{FF2B5EF4-FFF2-40B4-BE49-F238E27FC236}">
                <a16:creationId xmlns:a16="http://schemas.microsoft.com/office/drawing/2014/main" id="{E6995CE5-F890-4ABA-82A2-26507CE8D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28040" y="2313027"/>
            <a:ext cx="7817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7553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A724DBA-D2D9-471E-8ED7-2015DDD950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7C6B4610-B811-47F4-5525-C898A021A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14" y="525982"/>
            <a:ext cx="4282983" cy="1200361"/>
          </a:xfrm>
        </p:spPr>
        <p:txBody>
          <a:bodyPr anchor="b">
            <a:normAutofit/>
          </a:bodyPr>
          <a:lstStyle/>
          <a:p>
            <a:r>
              <a:rPr lang="ja-JP" altLang="en-US" sz="3600"/>
              <a:t>シミュレーター</a:t>
            </a:r>
            <a:r>
              <a:rPr kumimoji="1" lang="ja-JP" altLang="en-US" sz="3600"/>
              <a:t>：</a:t>
            </a:r>
            <a:r>
              <a:rPr lang="en-US" altLang="ja-JP" sz="3600" dirty="0" err="1"/>
              <a:t>X</a:t>
            </a:r>
            <a:r>
              <a:rPr kumimoji="1" lang="en-US" altLang="ja-JP" sz="3600" dirty="0" err="1"/>
              <a:t>yce</a:t>
            </a:r>
            <a:endParaRPr kumimoji="1" lang="ja-JP" altLang="en-US" sz="36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8980754-6F4B-43C9-B9BE-127B6BED6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46413" y="215201"/>
            <a:ext cx="740664" cy="118334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0234" y="354959"/>
            <a:ext cx="6184973" cy="5915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89ED694E-3AC3-227F-C36D-D7C36CC348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244" y="1089498"/>
            <a:ext cx="5628018" cy="444613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169CC832-2974-4E8D-90ED-3E2941BA7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277786" y="1944913"/>
            <a:ext cx="40233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908B232-1721-26D5-A77C-CAF77D998E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39012" y="2031101"/>
            <a:ext cx="4282984" cy="3511943"/>
          </a:xfrm>
        </p:spPr>
        <p:txBody>
          <a:bodyPr anchor="ctr">
            <a:normAutofit/>
          </a:bodyPr>
          <a:lstStyle/>
          <a:p>
            <a:r>
              <a:rPr lang="ja-JP" altLang="en-US" sz="1800"/>
              <a:t>並列</a:t>
            </a:r>
            <a:r>
              <a:rPr kumimoji="1" lang="ja-JP" altLang="en-US" sz="1800"/>
              <a:t>化した</a:t>
            </a:r>
            <a:r>
              <a:rPr kumimoji="1" lang="en-US" altLang="ja-JP" sz="1800" dirty="0" err="1"/>
              <a:t>ngspice</a:t>
            </a:r>
            <a:r>
              <a:rPr lang="ja-JP" altLang="en-US" sz="1800"/>
              <a:t>。速度の桁が違うので使ったら戻れない。</a:t>
            </a:r>
            <a:endParaRPr kumimoji="1" lang="en-US" altLang="ja-JP" sz="1800" dirty="0"/>
          </a:p>
          <a:p>
            <a:pPr lvl="1"/>
            <a:r>
              <a:rPr lang="en-US" altLang="ja-JP" sz="1800" dirty="0">
                <a:hlinkClick r:id="rId3"/>
              </a:rPr>
              <a:t>https://xyce.sandia.gov/</a:t>
            </a:r>
            <a:endParaRPr lang="en-US" altLang="ja-JP" sz="1800" dirty="0"/>
          </a:p>
          <a:p>
            <a:pPr lvl="1"/>
            <a:endParaRPr kumimoji="1" lang="en-US" altLang="ja-JP" sz="1800" dirty="0"/>
          </a:p>
          <a:p>
            <a:endParaRPr kumimoji="1" lang="ja-JP" altLang="en-US" sz="180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5222F96-971A-4F90-B841-6BAB416C7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677179" y="6053360"/>
            <a:ext cx="740664" cy="154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9730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4DB658D-A60D-A182-0F02-4254DA5DD7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D0DA3D9-CE5E-2DDC-15F3-D733FC36EC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BDC80B4-FE99-556D-D736-127A4798A8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AE15A32-4830-8172-7F5C-A85E5EFA9C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-18230" y="-8167"/>
            <a:ext cx="4834070" cy="2488150"/>
            <a:chOff x="6867015" y="-1"/>
            <a:chExt cx="5324985" cy="3251912"/>
          </a:xfrm>
          <a:solidFill>
            <a:schemeClr val="bg1">
              <a:alpha val="30000"/>
            </a:schemeClr>
          </a:solidFill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8DCDF730-BFA8-3B2E-2023-49F3061556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79EAE364-1919-C534-DAED-86599AD73C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5E9F8DD-1FC8-A5B4-C5F8-BC33C6FE56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1D5B0AB-30CA-207B-8F14-8A69F82DA0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コンテンツ プレースホルダー 4">
            <a:extLst>
              <a:ext uri="{FF2B5EF4-FFF2-40B4-BE49-F238E27FC236}">
                <a16:creationId xmlns:a16="http://schemas.microsoft.com/office/drawing/2014/main" id="{E634395D-7F07-4C11-F6AD-5399F396AF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08879" y="2930878"/>
            <a:ext cx="9895174" cy="2430864"/>
          </a:xfrm>
        </p:spPr>
        <p:txBody>
          <a:bodyPr anchor="t">
            <a:normAutofit/>
          </a:bodyPr>
          <a:lstStyle/>
          <a:p>
            <a:r>
              <a:rPr lang="ja-JP" altLang="en-US" sz="3200">
                <a:solidFill>
                  <a:schemeClr val="tx2"/>
                </a:solidFill>
              </a:rPr>
              <a:t>これ以降は専門ソフトウェア紹介</a:t>
            </a:r>
            <a:endParaRPr lang="en-US" altLang="ja-JP" sz="3200" dirty="0">
              <a:solidFill>
                <a:schemeClr val="tx2"/>
              </a:solidFill>
            </a:endParaRPr>
          </a:p>
          <a:p>
            <a:pPr lvl="1"/>
            <a:r>
              <a:rPr lang="en-US" altLang="ja-JP" sz="3200" dirty="0">
                <a:solidFill>
                  <a:schemeClr val="tx2"/>
                </a:solidFill>
              </a:rPr>
              <a:t>PDK</a:t>
            </a:r>
            <a:r>
              <a:rPr lang="ja-JP" altLang="en-US" sz="3200">
                <a:solidFill>
                  <a:schemeClr val="tx2"/>
                </a:solidFill>
              </a:rPr>
              <a:t>とは関係ないものもあり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A36549D-5EB1-A4E2-6C1D-B880A27F83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9058275" y="4146310"/>
            <a:ext cx="3142400" cy="2716805"/>
            <a:chOff x="-305" y="-4155"/>
            <a:chExt cx="2514948" cy="2174333"/>
          </a:xfrm>
          <a:solidFill>
            <a:schemeClr val="bg1">
              <a:alpha val="30000"/>
            </a:schemeClr>
          </a:solidFill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EB85CC9B-5659-DDD8-A434-E3BA50E149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4EE8E2A7-D54F-9663-DEC4-CEB73AD549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17FDFF2E-6AF1-5B85-B416-9EC14444BD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52667FF6-13B9-7DB8-8543-7F13E4C012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1328689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7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9">
            <a:extLst>
              <a:ext uri="{FF2B5EF4-FFF2-40B4-BE49-F238E27FC236}">
                <a16:creationId xmlns:a16="http://schemas.microsoft.com/office/drawing/2014/main" id="{A4026A73-1F7F-49F2-B319-8CA3B3D532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732" y="321733"/>
            <a:ext cx="11546828" cy="6214534"/>
          </a:xfrm>
          <a:custGeom>
            <a:avLst/>
            <a:gdLst>
              <a:gd name="connsiteX0" fmla="*/ 0 w 11546828"/>
              <a:gd name="connsiteY0" fmla="*/ 0 h 6214534"/>
              <a:gd name="connsiteX1" fmla="*/ 7965430 w 11546828"/>
              <a:gd name="connsiteY1" fmla="*/ 0 h 6214534"/>
              <a:gd name="connsiteX2" fmla="*/ 7965430 w 11546828"/>
              <a:gd name="connsiteY2" fmla="*/ 1786 h 6214534"/>
              <a:gd name="connsiteX3" fmla="*/ 11546828 w 11546828"/>
              <a:gd name="connsiteY3" fmla="*/ 1786 h 6214534"/>
              <a:gd name="connsiteX4" fmla="*/ 11546828 w 11546828"/>
              <a:gd name="connsiteY4" fmla="*/ 2866740 h 6214534"/>
              <a:gd name="connsiteX5" fmla="*/ 11225095 w 11546828"/>
              <a:gd name="connsiteY5" fmla="*/ 3179536 h 6214534"/>
              <a:gd name="connsiteX6" fmla="*/ 11225095 w 11546828"/>
              <a:gd name="connsiteY6" fmla="*/ 301542 h 6214534"/>
              <a:gd name="connsiteX7" fmla="*/ 320042 w 11546828"/>
              <a:gd name="connsiteY7" fmla="*/ 301542 h 6214534"/>
              <a:gd name="connsiteX8" fmla="*/ 320042 w 11546828"/>
              <a:gd name="connsiteY8" fmla="*/ 5909424 h 6214534"/>
              <a:gd name="connsiteX9" fmla="*/ 8417210 w 11546828"/>
              <a:gd name="connsiteY9" fmla="*/ 5909424 h 6214534"/>
              <a:gd name="connsiteX10" fmla="*/ 8103383 w 11546828"/>
              <a:gd name="connsiteY10" fmla="*/ 6214534 h 6214534"/>
              <a:gd name="connsiteX11" fmla="*/ 7222929 w 11546828"/>
              <a:gd name="connsiteY11" fmla="*/ 6214534 h 6214534"/>
              <a:gd name="connsiteX12" fmla="*/ 7222929 w 11546828"/>
              <a:gd name="connsiteY12" fmla="*/ 6212748 h 6214534"/>
              <a:gd name="connsiteX13" fmla="*/ 0 w 11546828"/>
              <a:gd name="connsiteY13" fmla="*/ 6212748 h 6214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1546828" h="6214534">
                <a:moveTo>
                  <a:pt x="0" y="0"/>
                </a:moveTo>
                <a:lnTo>
                  <a:pt x="7965430" y="0"/>
                </a:lnTo>
                <a:lnTo>
                  <a:pt x="7965430" y="1786"/>
                </a:lnTo>
                <a:lnTo>
                  <a:pt x="11546828" y="1786"/>
                </a:lnTo>
                <a:lnTo>
                  <a:pt x="11546828" y="2866740"/>
                </a:lnTo>
                <a:lnTo>
                  <a:pt x="11225095" y="3179536"/>
                </a:lnTo>
                <a:lnTo>
                  <a:pt x="11225095" y="301542"/>
                </a:lnTo>
                <a:lnTo>
                  <a:pt x="320042" y="301542"/>
                </a:lnTo>
                <a:lnTo>
                  <a:pt x="320042" y="5909424"/>
                </a:lnTo>
                <a:lnTo>
                  <a:pt x="8417210" y="5909424"/>
                </a:lnTo>
                <a:lnTo>
                  <a:pt x="8103383" y="6214534"/>
                </a:lnTo>
                <a:lnTo>
                  <a:pt x="7222929" y="6214534"/>
                </a:lnTo>
                <a:lnTo>
                  <a:pt x="7222929" y="6212748"/>
                </a:lnTo>
                <a:lnTo>
                  <a:pt x="0" y="6212748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Right Triangle 11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13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D3806B17-5195-92E4-B103-1E6CA7754D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020" y="1188637"/>
            <a:ext cx="4199088" cy="4480726"/>
          </a:xfrm>
        </p:spPr>
        <p:txBody>
          <a:bodyPr>
            <a:normAutofit/>
          </a:bodyPr>
          <a:lstStyle/>
          <a:p>
            <a:pPr algn="r"/>
            <a:r>
              <a:rPr kumimoji="1" lang="ja-JP" altLang="en-US" sz="6000" dirty="0"/>
              <a:t>アジェンダ</a:t>
            </a:r>
          </a:p>
        </p:txBody>
      </p:sp>
      <p:cxnSp>
        <p:nvCxnSpPr>
          <p:cNvPr id="24" name="Straight Connector 15">
            <a:extLst>
              <a:ext uri="{FF2B5EF4-FFF2-40B4-BE49-F238E27FC236}">
                <a16:creationId xmlns:a16="http://schemas.microsoft.com/office/drawing/2014/main" id="{23AAC9B5-8015-485C-ACF9-A750390E9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852863"/>
            <a:ext cx="0" cy="3236495"/>
          </a:xfrm>
          <a:prstGeom prst="line">
            <a:avLst/>
          </a:prstGeom>
          <a:ln w="19050" cap="sq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75D558C-DFF4-499B-4B2E-35E3B017ED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8927" y="1338729"/>
            <a:ext cx="5241299" cy="4180542"/>
          </a:xfrm>
        </p:spPr>
        <p:txBody>
          <a:bodyPr anchor="ctr">
            <a:normAutofit/>
          </a:bodyPr>
          <a:lstStyle/>
          <a:p>
            <a:r>
              <a:rPr lang="ja-JP" altLang="en-US" sz="2400"/>
              <a:t>オープン</a:t>
            </a:r>
            <a:r>
              <a:rPr lang="en-US" altLang="ja-JP" sz="2400" dirty="0"/>
              <a:t>PDK</a:t>
            </a:r>
          </a:p>
          <a:p>
            <a:r>
              <a:rPr lang="ja-JP" altLang="en-US" sz="2400"/>
              <a:t>オープンソース</a:t>
            </a:r>
            <a:r>
              <a:rPr lang="en-US" altLang="ja-JP" sz="2400" dirty="0"/>
              <a:t>EDA</a:t>
            </a:r>
          </a:p>
          <a:p>
            <a:pPr lvl="1"/>
            <a:r>
              <a:rPr lang="ja-JP" altLang="en-US" sz="2000"/>
              <a:t>ロジック系（デジタル系）</a:t>
            </a:r>
            <a:endParaRPr lang="en-US" altLang="ja-JP" sz="2000" dirty="0"/>
          </a:p>
          <a:p>
            <a:pPr lvl="1"/>
            <a:r>
              <a:rPr lang="ja-JP" altLang="en-US" sz="2000"/>
              <a:t>アナログ系</a:t>
            </a:r>
            <a:endParaRPr lang="en-US" altLang="ja-JP" sz="2000" dirty="0"/>
          </a:p>
          <a:p>
            <a:pPr lvl="1"/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7877929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2" name="Rectangle 1041">
            <a:extLst>
              <a:ext uri="{FF2B5EF4-FFF2-40B4-BE49-F238E27FC236}">
                <a16:creationId xmlns:a16="http://schemas.microsoft.com/office/drawing/2014/main" id="{B430338F-E2FD-4573-B0B7-E2EB12CC92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93471D13-B379-6924-6F67-FA00E69B1F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015" y="4495568"/>
            <a:ext cx="3861960" cy="1905232"/>
          </a:xfrm>
        </p:spPr>
        <p:txBody>
          <a:bodyPr anchor="ctr">
            <a:normAutofit/>
          </a:bodyPr>
          <a:lstStyle/>
          <a:p>
            <a:r>
              <a:rPr kumimoji="1" lang="ja-JP" altLang="en-US" sz="3200"/>
              <a:t>電磁界解析：</a:t>
            </a:r>
            <a:r>
              <a:rPr kumimoji="1" lang="en-US" altLang="ja-JP" sz="3200"/>
              <a:t>OpenEMS</a:t>
            </a:r>
            <a:endParaRPr kumimoji="1" lang="ja-JP" altLang="en-US" sz="3200"/>
          </a:p>
        </p:txBody>
      </p:sp>
      <p:sp>
        <p:nvSpPr>
          <p:cNvPr id="1044" name="Rectangle 1043">
            <a:extLst>
              <a:ext uri="{FF2B5EF4-FFF2-40B4-BE49-F238E27FC236}">
                <a16:creationId xmlns:a16="http://schemas.microsoft.com/office/drawing/2014/main" id="{95C8260E-968F-44E8-A823-ABB4313119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86584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6" name="Rectangle 1045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89" y="-1"/>
            <a:ext cx="11231745" cy="413142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OpenEMS_ind_2_36nH">
            <a:extLst>
              <a:ext uri="{FF2B5EF4-FFF2-40B4-BE49-F238E27FC236}">
                <a16:creationId xmlns:a16="http://schemas.microsoft.com/office/drawing/2014/main" id="{63724869-B2BC-27F0-8835-89DAC17D58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9" r="-2" b="-2"/>
          <a:stretch>
            <a:fillRect/>
          </a:stretch>
        </p:blipFill>
        <p:spPr bwMode="auto">
          <a:xfrm>
            <a:off x="838200" y="364143"/>
            <a:ext cx="5136795" cy="3426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図 3" descr="コンピューターのスクリーンショット&#10;&#10;AI 生成コンテンツは誤りを含む可能性があります。">
            <a:extLst>
              <a:ext uri="{FF2B5EF4-FFF2-40B4-BE49-F238E27FC236}">
                <a16:creationId xmlns:a16="http://schemas.microsoft.com/office/drawing/2014/main" id="{9ABE78B0-F475-D762-EDB4-B65E26901B9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4039" r="4378" b="2"/>
          <a:stretch>
            <a:fillRect/>
          </a:stretch>
        </p:blipFill>
        <p:spPr>
          <a:xfrm>
            <a:off x="6297264" y="364142"/>
            <a:ext cx="5136795" cy="3426462"/>
          </a:xfrm>
          <a:prstGeom prst="rect">
            <a:avLst/>
          </a:prstGeom>
        </p:spPr>
      </p:pic>
      <p:sp>
        <p:nvSpPr>
          <p:cNvPr id="1048" name="Rectangle 1047">
            <a:extLst>
              <a:ext uri="{FF2B5EF4-FFF2-40B4-BE49-F238E27FC236}">
                <a16:creationId xmlns:a16="http://schemas.microsoft.com/office/drawing/2014/main" id="{FE43805F-24A6-46A4-B19B-54F2834735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3837444" y="5460209"/>
            <a:ext cx="1790365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D504670-FE24-3B1D-D870-0E20D409EF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62719" y="4495568"/>
            <a:ext cx="6586915" cy="1905232"/>
          </a:xfrm>
        </p:spPr>
        <p:txBody>
          <a:bodyPr anchor="ctr">
            <a:normAutofit/>
          </a:bodyPr>
          <a:lstStyle/>
          <a:p>
            <a:r>
              <a:rPr kumimoji="1" lang="en-US" altLang="ja-JP" sz="1800" dirty="0"/>
              <a:t>FTDT</a:t>
            </a:r>
            <a:r>
              <a:rPr kumimoji="1" lang="ja-JP" altLang="en-US" sz="1800"/>
              <a:t>法で解くので遅いが、インダクタの設計において無いよりマシ</a:t>
            </a:r>
            <a:endParaRPr kumimoji="1" lang="en-US" altLang="ja-JP" sz="1800" dirty="0"/>
          </a:p>
          <a:p>
            <a:pPr lvl="1"/>
            <a:r>
              <a:rPr lang="en" altLang="ja-JP" sz="1800" dirty="0">
                <a:hlinkClick r:id="rId5"/>
              </a:rPr>
              <a:t>https://www.openems.de/</a:t>
            </a:r>
            <a:endParaRPr lang="en" altLang="ja-JP" sz="1800" dirty="0"/>
          </a:p>
          <a:p>
            <a:pPr lvl="1"/>
            <a:endParaRPr kumimoji="1" lang="ja-JP" altLang="en-US" sz="1800"/>
          </a:p>
        </p:txBody>
      </p:sp>
    </p:spTree>
    <p:extLst>
      <p:ext uri="{BB962C8B-B14F-4D97-AF65-F5344CB8AC3E}">
        <p14:creationId xmlns:p14="http://schemas.microsoft.com/office/powerpoint/2010/main" val="41762135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00E0F77-E936-4985-B7B1-B9823486AC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C04F76C7-2FE1-9520-F12E-CB868724C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89" y="4883544"/>
            <a:ext cx="3876086" cy="1556907"/>
          </a:xfrm>
        </p:spPr>
        <p:txBody>
          <a:bodyPr anchor="ctr">
            <a:normAutofit/>
          </a:bodyPr>
          <a:lstStyle/>
          <a:p>
            <a:r>
              <a:rPr lang="ja-JP" altLang="en-US" sz="3200"/>
              <a:t>シミュレーター：</a:t>
            </a:r>
            <a:r>
              <a:rPr lang="en-US" altLang="ja-JP" sz="3200"/>
              <a:t>SciLab</a:t>
            </a:r>
            <a:endParaRPr kumimoji="1" lang="ja-JP" altLang="en-US" sz="32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5C8260E-968F-44E8-A823-ABB4313119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86584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89" y="0"/>
            <a:ext cx="11231745" cy="458818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FBB6D9F7-CDCD-5085-4A02-3E72EA6DDC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6713" y="364142"/>
            <a:ext cx="8454629" cy="386799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FE43805F-24A6-46A4-B19B-54F2834735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001107" y="5661132"/>
            <a:ext cx="1463040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0D67F98-0EB6-94EE-73EA-3BC803400B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62719" y="4883544"/>
            <a:ext cx="6586915" cy="1556907"/>
          </a:xfrm>
        </p:spPr>
        <p:txBody>
          <a:bodyPr anchor="ctr">
            <a:normAutofit/>
          </a:bodyPr>
          <a:lstStyle/>
          <a:p>
            <a:r>
              <a:rPr lang="en-US" altLang="ja-JP" sz="1800" dirty="0"/>
              <a:t>MATLAB</a:t>
            </a:r>
            <a:r>
              <a:rPr lang="ja-JP" altLang="en-US" sz="1800"/>
              <a:t>クローン。フィルター設計などはこれで！</a:t>
            </a:r>
            <a:endParaRPr lang="en-US" altLang="ja-JP" sz="1800" dirty="0"/>
          </a:p>
          <a:p>
            <a:pPr lvl="1"/>
            <a:r>
              <a:rPr lang="en" altLang="ja-JP" sz="1800" dirty="0">
                <a:hlinkClick r:id="rId3"/>
              </a:rPr>
              <a:t>https://www.scilab.org/</a:t>
            </a:r>
            <a:endParaRPr lang="en" altLang="ja-JP" sz="1800" dirty="0"/>
          </a:p>
          <a:p>
            <a:pPr lvl="1"/>
            <a:endParaRPr kumimoji="1" lang="ja-JP" altLang="en-US" sz="1800"/>
          </a:p>
        </p:txBody>
      </p:sp>
    </p:spTree>
    <p:extLst>
      <p:ext uri="{BB962C8B-B14F-4D97-AF65-F5344CB8AC3E}">
        <p14:creationId xmlns:p14="http://schemas.microsoft.com/office/powerpoint/2010/main" val="39510746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61">
          <a:extLst>
            <a:ext uri="{FF2B5EF4-FFF2-40B4-BE49-F238E27FC236}">
              <a16:creationId xmlns:a16="http://schemas.microsoft.com/office/drawing/2014/main" id="{1889DD05-E1B7-0248-E9EF-6076CA2037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0" name="Rectangle 269">
            <a:extLst>
              <a:ext uri="{FF2B5EF4-FFF2-40B4-BE49-F238E27FC236}">
                <a16:creationId xmlns:a16="http://schemas.microsoft.com/office/drawing/2014/main" id="{149FB5C3-7336-4FE0-A30C-CC0A3646D4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2" name="Group 271">
            <a:extLst>
              <a:ext uri="{FF2B5EF4-FFF2-40B4-BE49-F238E27FC236}">
                <a16:creationId xmlns:a16="http://schemas.microsoft.com/office/drawing/2014/main" id="{19A6B5CE-CB1D-48EE-8B43-E952235C83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2340441" y="2666183"/>
            <a:ext cx="5860051" cy="527712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273" name="Rectangle 272">
              <a:extLst>
                <a:ext uri="{FF2B5EF4-FFF2-40B4-BE49-F238E27FC236}">
                  <a16:creationId xmlns:a16="http://schemas.microsoft.com/office/drawing/2014/main" id="{E3F3EAA5-4E15-400B-BBA3-82B3F49A21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4" name="Rectangle 273">
              <a:extLst>
                <a:ext uri="{FF2B5EF4-FFF2-40B4-BE49-F238E27FC236}">
                  <a16:creationId xmlns:a16="http://schemas.microsoft.com/office/drawing/2014/main" id="{72BA2E40-BE9B-4C54-9CDD-40EE804CCE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6" name="Rectangle 275">
            <a:extLst>
              <a:ext uri="{FF2B5EF4-FFF2-40B4-BE49-F238E27FC236}">
                <a16:creationId xmlns:a16="http://schemas.microsoft.com/office/drawing/2014/main" id="{0DA909B4-15FF-46A6-8A7F-7AEF977FE9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517897"/>
            <a:ext cx="11111729" cy="585796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" name="Google Shape;263;p45">
            <a:extLst>
              <a:ext uri="{FF2B5EF4-FFF2-40B4-BE49-F238E27FC236}">
                <a16:creationId xmlns:a16="http://schemas.microsoft.com/office/drawing/2014/main" id="{59A638EB-1D46-31A1-7788-3F6F5C8BE88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57025" y="922644"/>
            <a:ext cx="5040285" cy="1169585"/>
          </a:xfrm>
          <a:prstGeom prst="rect">
            <a:avLst/>
          </a:prstGeom>
        </p:spPr>
        <p:txBody>
          <a:bodyPr spcFirstLastPara="1" vert="horz" lIns="121900" tIns="121900" rIns="121900" bIns="121900" rtlCol="0" anchor="b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-US" altLang="ja-JP" sz="4000"/>
              <a:t>ISHI</a:t>
            </a:r>
            <a:r>
              <a:rPr lang="ja-JP" altLang="en-US" sz="4000"/>
              <a:t>会の情報</a:t>
            </a:r>
          </a:p>
        </p:txBody>
      </p:sp>
      <p:sp>
        <p:nvSpPr>
          <p:cNvPr id="278" name="Rectangle 277">
            <a:extLst>
              <a:ext uri="{FF2B5EF4-FFF2-40B4-BE49-F238E27FC236}">
                <a16:creationId xmlns:a16="http://schemas.microsoft.com/office/drawing/2014/main" id="{1382A32C-5B0C-4B1C-A074-76C6DBCC9F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55714" y="2263365"/>
            <a:ext cx="49377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2" name="Google Shape;262;p45">
            <a:extLst>
              <a:ext uri="{FF2B5EF4-FFF2-40B4-BE49-F238E27FC236}">
                <a16:creationId xmlns:a16="http://schemas.microsoft.com/office/drawing/2014/main" id="{7B16CF63-AB7A-4081-8905-E9F8AA19EE50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055715" y="2508105"/>
            <a:ext cx="5040285" cy="3632493"/>
          </a:xfrm>
          <a:prstGeom prst="rect">
            <a:avLst/>
          </a:prstGeom>
        </p:spPr>
        <p:txBody>
          <a:bodyPr spcFirstLastPara="1" vert="horz" lIns="121900" tIns="121900" rIns="121900" bIns="121900" rtlCol="0" anchor="ctr" anchorCtr="0">
            <a:normAutofit/>
          </a:bodyPr>
          <a:lstStyle/>
          <a:p>
            <a:pPr marL="609585" indent="-474121">
              <a:spcBef>
                <a:spcPts val="0"/>
              </a:spcBef>
              <a:spcAft>
                <a:spcPts val="600"/>
              </a:spcAft>
              <a:buSzPts val="2000"/>
              <a:buChar char="●"/>
            </a:pPr>
            <a:r>
              <a:rPr lang="ja-JP" altLang="en-US" sz="1400"/>
              <a:t>メンバー数</a:t>
            </a:r>
          </a:p>
          <a:p>
            <a:pPr marL="1371554" lvl="1" indent="-440256">
              <a:spcBef>
                <a:spcPts val="0"/>
              </a:spcBef>
              <a:spcAft>
                <a:spcPts val="600"/>
              </a:spcAft>
              <a:buSzPts val="1600"/>
              <a:buChar char="■"/>
            </a:pPr>
            <a:r>
              <a:rPr lang="en-US" altLang="ja-JP" sz="1400"/>
              <a:t>550</a:t>
            </a:r>
            <a:r>
              <a:rPr lang="ja-JP" altLang="en-US" sz="1400"/>
              <a:t>名</a:t>
            </a:r>
            <a:r>
              <a:rPr lang="en-US" altLang="ja-JP" sz="1400"/>
              <a:t>Over</a:t>
            </a:r>
            <a:r>
              <a:rPr lang="ja-JP" altLang="en-US" sz="1400"/>
              <a:t>（</a:t>
            </a:r>
            <a:r>
              <a:rPr lang="en-US" altLang="ja-JP" sz="1400"/>
              <a:t>20-30</a:t>
            </a:r>
            <a:r>
              <a:rPr lang="ja-JP" altLang="en-US" sz="1400"/>
              <a:t>名ほど常にアクティブ）</a:t>
            </a:r>
          </a:p>
          <a:p>
            <a:pPr marL="609585" indent="-474121">
              <a:spcBef>
                <a:spcPts val="0"/>
              </a:spcBef>
              <a:spcAft>
                <a:spcPts val="600"/>
              </a:spcAft>
              <a:buSzPts val="2000"/>
              <a:buChar char="●"/>
            </a:pPr>
            <a:r>
              <a:rPr lang="ja-JP" altLang="en-US" sz="1400"/>
              <a:t>ホームページ</a:t>
            </a:r>
          </a:p>
          <a:p>
            <a:pPr marL="1371554" lvl="1" indent="-440256">
              <a:spcBef>
                <a:spcPts val="0"/>
              </a:spcBef>
              <a:spcAft>
                <a:spcPts val="600"/>
              </a:spcAft>
              <a:buSzPts val="1600"/>
              <a:buChar char="■"/>
            </a:pPr>
            <a:r>
              <a:rPr lang="en-US" altLang="ja-JP" sz="1400" u="sng">
                <a:hlinkClick r:id="rId3"/>
              </a:rPr>
              <a:t>https://ishi-kai.org/</a:t>
            </a:r>
            <a:endParaRPr lang="ja-JP" altLang="en-US" sz="1400"/>
          </a:p>
          <a:p>
            <a:pPr marL="1066785" lvl="1" indent="-474121">
              <a:spcBef>
                <a:spcPts val="0"/>
              </a:spcBef>
              <a:spcAft>
                <a:spcPts val="600"/>
              </a:spcAft>
              <a:buSzPts val="2000"/>
              <a:buChar char="●"/>
            </a:pPr>
            <a:r>
              <a:rPr lang="en-US" altLang="ja-JP" sz="1400"/>
              <a:t>Discord</a:t>
            </a:r>
            <a:r>
              <a:rPr lang="ja-JP" altLang="en-US" sz="1400"/>
              <a:t>上で活動中</a:t>
            </a:r>
          </a:p>
          <a:p>
            <a:pPr marL="1676370" lvl="2" indent="-457189">
              <a:spcBef>
                <a:spcPts val="0"/>
              </a:spcBef>
              <a:spcAft>
                <a:spcPts val="600"/>
              </a:spcAft>
              <a:buSzPts val="1800"/>
              <a:buChar char="○"/>
            </a:pPr>
            <a:r>
              <a:rPr lang="en-US" altLang="ja-JP" sz="1400" u="sng">
                <a:hlinkClick r:id="rId4"/>
              </a:rPr>
              <a:t>https://discord.gg/RwAWF5mZSR</a:t>
            </a:r>
            <a:endParaRPr lang="ja-JP" altLang="en-US" sz="1400"/>
          </a:p>
          <a:p>
            <a:pPr marL="609585" indent="-474121">
              <a:spcBef>
                <a:spcPts val="0"/>
              </a:spcBef>
              <a:spcAft>
                <a:spcPts val="600"/>
              </a:spcAft>
              <a:buSzPts val="2000"/>
              <a:buChar char="●"/>
            </a:pPr>
            <a:endParaRPr lang="ja-JP" altLang="en-US" sz="1400"/>
          </a:p>
          <a:p>
            <a:pPr marL="609585" indent="-474121">
              <a:spcBef>
                <a:spcPts val="0"/>
              </a:spcBef>
              <a:spcAft>
                <a:spcPts val="600"/>
              </a:spcAft>
              <a:buSzPts val="2000"/>
              <a:buChar char="●"/>
            </a:pPr>
            <a:r>
              <a:rPr lang="ja-JP" altLang="en-US" sz="1400"/>
              <a:t>イベント告知（勉強会など）</a:t>
            </a:r>
          </a:p>
          <a:p>
            <a:pPr marL="1371554" lvl="1" indent="-440256">
              <a:spcBef>
                <a:spcPts val="0"/>
              </a:spcBef>
              <a:spcAft>
                <a:spcPts val="600"/>
              </a:spcAft>
              <a:buSzPts val="1600"/>
              <a:buChar char="■"/>
            </a:pPr>
            <a:r>
              <a:rPr lang="en-US" altLang="ja-JP" sz="1400" u="sng">
                <a:hlinkClick r:id="rId5"/>
              </a:rPr>
              <a:t>https://ishikai.connpass.com/</a:t>
            </a:r>
            <a:endParaRPr lang="en-US" altLang="ja-JP" sz="1400" u="sng"/>
          </a:p>
          <a:p>
            <a:pPr marL="1828754" lvl="2" indent="-440256">
              <a:spcBef>
                <a:spcPts val="0"/>
              </a:spcBef>
              <a:spcAft>
                <a:spcPts val="600"/>
              </a:spcAft>
              <a:buSzPts val="1600"/>
              <a:buChar char="■"/>
            </a:pPr>
            <a:r>
              <a:rPr lang="en-US" altLang="ja-JP" sz="1400" u="sng"/>
              <a:t>20</a:t>
            </a:r>
            <a:r>
              <a:rPr lang="ja-JP" altLang="en-US" sz="1400" u="sng"/>
              <a:t>～</a:t>
            </a:r>
            <a:r>
              <a:rPr lang="en-US" altLang="ja-JP" sz="1400" u="sng"/>
              <a:t>50</a:t>
            </a:r>
            <a:r>
              <a:rPr lang="ja-JP" altLang="en-US" sz="1400" u="sng"/>
              <a:t>名ほどが常時参加</a:t>
            </a:r>
            <a:endParaRPr lang="ja-JP" altLang="en-US" sz="1400"/>
          </a:p>
        </p:txBody>
      </p:sp>
      <p:pic>
        <p:nvPicPr>
          <p:cNvPr id="264" name="Google Shape;264;p45">
            <a:extLst>
              <a:ext uri="{FF2B5EF4-FFF2-40B4-BE49-F238E27FC236}">
                <a16:creationId xmlns:a16="http://schemas.microsoft.com/office/drawing/2014/main" id="{DC0A5205-942D-FE7F-DC03-557FBAE94FC0}"/>
              </a:ext>
            </a:extLst>
          </p:cNvPr>
          <p:cNvPicPr preferRelativeResize="0"/>
          <p:nvPr/>
        </p:nvPicPr>
        <p:blipFill>
          <a:blip r:embed="rId6"/>
          <a:stretch>
            <a:fillRect/>
          </a:stretch>
        </p:blipFill>
        <p:spPr>
          <a:xfrm>
            <a:off x="7850640" y="774285"/>
            <a:ext cx="2581173" cy="2581173"/>
          </a:xfrm>
          <a:prstGeom prst="rect">
            <a:avLst/>
          </a:prstGeom>
          <a:noFill/>
        </p:spPr>
      </p:pic>
      <p:pic>
        <p:nvPicPr>
          <p:cNvPr id="265" name="Google Shape;265;p45">
            <a:extLst>
              <a:ext uri="{FF2B5EF4-FFF2-40B4-BE49-F238E27FC236}">
                <a16:creationId xmlns:a16="http://schemas.microsoft.com/office/drawing/2014/main" id="{69F06C1C-62BE-8E69-6828-8079A3AEAFBB}"/>
              </a:ext>
            </a:extLst>
          </p:cNvPr>
          <p:cNvPicPr preferRelativeResize="0"/>
          <p:nvPr/>
        </p:nvPicPr>
        <p:blipFill>
          <a:blip r:embed="rId7"/>
          <a:stretch>
            <a:fillRect/>
          </a:stretch>
        </p:blipFill>
        <p:spPr>
          <a:xfrm>
            <a:off x="7618799" y="3575074"/>
            <a:ext cx="3044856" cy="258117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280978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23">
          <a:extLst>
            <a:ext uri="{FF2B5EF4-FFF2-40B4-BE49-F238E27FC236}">
              <a16:creationId xmlns:a16="http://schemas.microsoft.com/office/drawing/2014/main" id="{D95F2D0B-BFD4-7AD3-2A4C-95A32870EC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9" name="Rectangle 228">
            <a:extLst>
              <a:ext uri="{FF2B5EF4-FFF2-40B4-BE49-F238E27FC236}">
                <a16:creationId xmlns:a16="http://schemas.microsoft.com/office/drawing/2014/main" id="{EED3DEBE-8D63-B924-A37A-96E1EEE701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1" name="Group 230">
            <a:extLst>
              <a:ext uri="{FF2B5EF4-FFF2-40B4-BE49-F238E27FC236}">
                <a16:creationId xmlns:a16="http://schemas.microsoft.com/office/drawing/2014/main" id="{0356B89B-BA4D-8CF2-C1BB-7750A832B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232" name="Rectangle 231">
              <a:extLst>
                <a:ext uri="{FF2B5EF4-FFF2-40B4-BE49-F238E27FC236}">
                  <a16:creationId xmlns:a16="http://schemas.microsoft.com/office/drawing/2014/main" id="{2458BCBF-4593-7C19-849D-D6018F5F65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Rectangle 232">
              <a:extLst>
                <a:ext uri="{FF2B5EF4-FFF2-40B4-BE49-F238E27FC236}">
                  <a16:creationId xmlns:a16="http://schemas.microsoft.com/office/drawing/2014/main" id="{7B8505B6-DDE4-A50B-174A-30638D6447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Rectangle 233">
              <a:extLst>
                <a:ext uri="{FF2B5EF4-FFF2-40B4-BE49-F238E27FC236}">
                  <a16:creationId xmlns:a16="http://schemas.microsoft.com/office/drawing/2014/main" id="{EFBC38D2-EEE4-65B7-3EE4-3F25656584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6" name="Rectangle 235">
            <a:extLst>
              <a:ext uri="{FF2B5EF4-FFF2-40B4-BE49-F238E27FC236}">
                <a16:creationId xmlns:a16="http://schemas.microsoft.com/office/drawing/2014/main" id="{479B88E1-2BFC-201C-5B78-AE0D501EFB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Google Shape;224;p40">
            <a:extLst>
              <a:ext uri="{FF2B5EF4-FFF2-40B4-BE49-F238E27FC236}">
                <a16:creationId xmlns:a16="http://schemas.microsoft.com/office/drawing/2014/main" id="{CB84E1A9-D2BC-8592-9D13-74762D111669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045028" y="3017522"/>
            <a:ext cx="9941319" cy="3124658"/>
          </a:xfrm>
          <a:prstGeom prst="rect">
            <a:avLst/>
          </a:prstGeom>
        </p:spPr>
        <p:txBody>
          <a:bodyPr spcFirstLastPara="1" vert="horz" lIns="121900" tIns="121900" rIns="121900" bIns="121900" rtlCol="0" anchor="ctr" anchorCtr="0">
            <a:normAutofit/>
          </a:bodyPr>
          <a:lstStyle/>
          <a:p>
            <a:pPr marL="0" indent="0">
              <a:buNone/>
            </a:pPr>
            <a:r>
              <a:rPr lang="ja-JP" altLang="en-US" sz="2400"/>
              <a:t>オープン</a:t>
            </a:r>
            <a:r>
              <a:rPr lang="en-US" altLang="ja-JP" sz="2400" dirty="0"/>
              <a:t>PDK</a:t>
            </a:r>
          </a:p>
        </p:txBody>
      </p:sp>
      <p:cxnSp>
        <p:nvCxnSpPr>
          <p:cNvPr id="238" name="Straight Connector 237">
            <a:extLst>
              <a:ext uri="{FF2B5EF4-FFF2-40B4-BE49-F238E27FC236}">
                <a16:creationId xmlns:a16="http://schemas.microsoft.com/office/drawing/2014/main" id="{DD38A2EB-8E93-E7B8-8893-35E8F7A4B3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66591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C3F6F569-2FBE-2A98-7ADE-9326D8F76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kumimoji="1" lang="ja-JP" altLang="en-US" sz="4000">
                <a:solidFill>
                  <a:srgbClr val="FFFFFF"/>
                </a:solidFill>
              </a:rPr>
              <a:t>オープン</a:t>
            </a:r>
            <a:r>
              <a:rPr kumimoji="1" lang="en-US" altLang="ja-JP" sz="4000" dirty="0">
                <a:solidFill>
                  <a:srgbClr val="FFFFFF"/>
                </a:solidFill>
              </a:rPr>
              <a:t>PDK</a:t>
            </a:r>
            <a:r>
              <a:rPr kumimoji="1" lang="ja-JP" altLang="en-US" sz="4000">
                <a:solidFill>
                  <a:srgbClr val="FFFFFF"/>
                </a:solidFill>
              </a:rPr>
              <a:t>と対応ファブ</a:t>
            </a:r>
          </a:p>
        </p:txBody>
      </p:sp>
      <p:graphicFrame>
        <p:nvGraphicFramePr>
          <p:cNvPr id="4" name="コンテンツ プレースホルダー 3">
            <a:extLst>
              <a:ext uri="{FF2B5EF4-FFF2-40B4-BE49-F238E27FC236}">
                <a16:creationId xmlns:a16="http://schemas.microsoft.com/office/drawing/2014/main" id="{629FB2F4-F2DB-D795-A6DD-CB3EA8D8297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38849779"/>
              </p:ext>
            </p:extLst>
          </p:nvPr>
        </p:nvGraphicFramePr>
        <p:xfrm>
          <a:off x="215900" y="2486413"/>
          <a:ext cx="11696700" cy="34451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634709">
                  <a:extLst>
                    <a:ext uri="{9D8B030D-6E8A-4147-A177-3AD203B41FA5}">
                      <a16:colId xmlns:a16="http://schemas.microsoft.com/office/drawing/2014/main" val="3162815630"/>
                    </a:ext>
                  </a:extLst>
                </a:gridCol>
                <a:gridCol w="2370789">
                  <a:extLst>
                    <a:ext uri="{9D8B030D-6E8A-4147-A177-3AD203B41FA5}">
                      <a16:colId xmlns:a16="http://schemas.microsoft.com/office/drawing/2014/main" val="4219541991"/>
                    </a:ext>
                  </a:extLst>
                </a:gridCol>
                <a:gridCol w="2426279">
                  <a:extLst>
                    <a:ext uri="{9D8B030D-6E8A-4147-A177-3AD203B41FA5}">
                      <a16:colId xmlns:a16="http://schemas.microsoft.com/office/drawing/2014/main" val="1354175461"/>
                    </a:ext>
                  </a:extLst>
                </a:gridCol>
                <a:gridCol w="1574038">
                  <a:extLst>
                    <a:ext uri="{9D8B030D-6E8A-4147-A177-3AD203B41FA5}">
                      <a16:colId xmlns:a16="http://schemas.microsoft.com/office/drawing/2014/main" val="1960766"/>
                    </a:ext>
                  </a:extLst>
                </a:gridCol>
                <a:gridCol w="1593053">
                  <a:extLst>
                    <a:ext uri="{9D8B030D-6E8A-4147-A177-3AD203B41FA5}">
                      <a16:colId xmlns:a16="http://schemas.microsoft.com/office/drawing/2014/main" val="4228563268"/>
                    </a:ext>
                  </a:extLst>
                </a:gridCol>
                <a:gridCol w="2097832">
                  <a:extLst>
                    <a:ext uri="{9D8B030D-6E8A-4147-A177-3AD203B41FA5}">
                      <a16:colId xmlns:a16="http://schemas.microsoft.com/office/drawing/2014/main" val="3134553596"/>
                    </a:ext>
                  </a:extLst>
                </a:gridCol>
              </a:tblGrid>
              <a:tr h="772498">
                <a:tc>
                  <a:txBody>
                    <a:bodyPr/>
                    <a:lstStyle/>
                    <a:p>
                      <a:pPr algn="ctr"/>
                      <a:r>
                        <a:rPr lang="ja-JP" sz="2300" kern="100">
                          <a:effectLst/>
                        </a:rPr>
                        <a:t>シャトル</a:t>
                      </a:r>
                      <a:endParaRPr lang="ja-JP" sz="2300" kern="100">
                        <a:effectLst/>
                        <a:latin typeface="Times New Roman" panose="02020603050405020304" pitchFamily="18" charset="0"/>
                        <a:ea typeface="ＭＳ 明朝" panose="02020609040205080304" pitchFamily="17" charset="-128"/>
                      </a:endParaRPr>
                    </a:p>
                  </a:txBody>
                  <a:tcPr marL="65273" marR="65273" marT="18461" marB="1846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2300" kern="100" dirty="0" err="1">
                          <a:effectLst/>
                        </a:rPr>
                        <a:t>ChipCreate</a:t>
                      </a:r>
                      <a:r>
                        <a:rPr lang="en-US" altLang="ja-JP" sz="2300" kern="100" dirty="0">
                          <a:effectLst/>
                        </a:rPr>
                        <a:t>(</a:t>
                      </a:r>
                      <a:r>
                        <a:rPr lang="ja-JP" altLang="en-US" sz="2300" kern="100">
                          <a:effectLst/>
                        </a:rPr>
                        <a:t>米</a:t>
                      </a:r>
                      <a:r>
                        <a:rPr lang="en-US" altLang="ja-JP" sz="2300" kern="100" dirty="0">
                          <a:effectLst/>
                        </a:rPr>
                        <a:t>)</a:t>
                      </a:r>
                      <a:endParaRPr lang="ja-JP" sz="2300" kern="100">
                        <a:effectLst/>
                        <a:latin typeface="Times New Roman" panose="02020603050405020304" pitchFamily="18" charset="0"/>
                        <a:ea typeface="ＭＳ 明朝" panose="02020609040205080304" pitchFamily="17" charset="-128"/>
                      </a:endParaRPr>
                    </a:p>
                  </a:txBody>
                  <a:tcPr marL="65273" marR="65273" marT="18461" marB="1846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2300" kern="100" dirty="0" err="1">
                          <a:effectLst/>
                        </a:rPr>
                        <a:t>Wafer.space</a:t>
                      </a:r>
                      <a:r>
                        <a:rPr lang="en-US" altLang="ja-JP" sz="2300" kern="100" dirty="0">
                          <a:effectLst/>
                        </a:rPr>
                        <a:t>(</a:t>
                      </a:r>
                      <a:r>
                        <a:rPr lang="ja-JP" altLang="en-US" sz="2300" kern="100">
                          <a:effectLst/>
                        </a:rPr>
                        <a:t>米</a:t>
                      </a:r>
                      <a:r>
                        <a:rPr lang="en-US" altLang="ja-JP" sz="2300" kern="100" dirty="0">
                          <a:effectLst/>
                        </a:rPr>
                        <a:t>)</a:t>
                      </a:r>
                      <a:endParaRPr lang="ja-JP" sz="2300" kern="100">
                        <a:effectLst/>
                        <a:latin typeface="Times New Roman" panose="02020603050405020304" pitchFamily="18" charset="0"/>
                        <a:ea typeface="ＭＳ 明朝" panose="02020609040205080304" pitchFamily="17" charset="-128"/>
                      </a:endParaRPr>
                    </a:p>
                  </a:txBody>
                  <a:tcPr marL="65273" marR="65273" marT="18461" marB="1846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300" kern="100">
                          <a:effectLst/>
                        </a:rPr>
                        <a:t>iHP(</a:t>
                      </a:r>
                      <a:r>
                        <a:rPr lang="ja-JP" altLang="en-US" sz="2300" kern="100">
                          <a:effectLst/>
                        </a:rPr>
                        <a:t>独</a:t>
                      </a:r>
                      <a:r>
                        <a:rPr lang="en-US" sz="2300" kern="100">
                          <a:effectLst/>
                        </a:rPr>
                        <a:t>)</a:t>
                      </a:r>
                      <a:endParaRPr lang="ja-JP" sz="2300" kern="100">
                        <a:effectLst/>
                        <a:latin typeface="Times New Roman" panose="02020603050405020304" pitchFamily="18" charset="0"/>
                        <a:ea typeface="ＭＳ 明朝" panose="02020609040205080304" pitchFamily="17" charset="-128"/>
                      </a:endParaRPr>
                    </a:p>
                  </a:txBody>
                  <a:tcPr marL="65273" marR="65273" marT="18461" marB="1846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sz="2300" kern="100">
                          <a:effectLst/>
                        </a:rPr>
                        <a:t>東海理化</a:t>
                      </a:r>
                      <a:r>
                        <a:rPr lang="en-US" altLang="ja-JP" sz="2300" kern="100">
                          <a:effectLst/>
                        </a:rPr>
                        <a:t>(</a:t>
                      </a:r>
                      <a:r>
                        <a:rPr lang="ja-JP" altLang="en-US" sz="2300" kern="100">
                          <a:effectLst/>
                        </a:rPr>
                        <a:t>日</a:t>
                      </a:r>
                      <a:r>
                        <a:rPr lang="en-US" altLang="ja-JP" sz="2300" kern="100">
                          <a:effectLst/>
                        </a:rPr>
                        <a:t>)</a:t>
                      </a:r>
                      <a:endParaRPr lang="ja-JP" sz="2300" kern="100">
                        <a:effectLst/>
                        <a:latin typeface="Times New Roman" panose="02020603050405020304" pitchFamily="18" charset="0"/>
                        <a:ea typeface="ＭＳ 明朝" panose="02020609040205080304" pitchFamily="17" charset="-128"/>
                      </a:endParaRPr>
                    </a:p>
                  </a:txBody>
                  <a:tcPr marL="65273" marR="65273" marT="18461" marB="1846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2300" kern="100">
                          <a:effectLst/>
                        </a:rPr>
                        <a:t>ICsprout(</a:t>
                      </a:r>
                      <a:r>
                        <a:rPr lang="ja-JP" altLang="en-US" sz="2300" kern="100">
                          <a:effectLst/>
                        </a:rPr>
                        <a:t>中</a:t>
                      </a:r>
                      <a:r>
                        <a:rPr lang="en-US" altLang="ja-JP" sz="2300" kern="100">
                          <a:effectLst/>
                        </a:rPr>
                        <a:t>)</a:t>
                      </a:r>
                      <a:endParaRPr lang="ja-JP" sz="2300" kern="100">
                        <a:effectLst/>
                        <a:latin typeface="Times New Roman" panose="02020603050405020304" pitchFamily="18" charset="0"/>
                        <a:ea typeface="ＭＳ 明朝" panose="02020609040205080304" pitchFamily="17" charset="-128"/>
                      </a:endParaRPr>
                    </a:p>
                  </a:txBody>
                  <a:tcPr marL="65273" marR="65273" marT="18461" marB="18461"/>
                </a:tc>
                <a:extLst>
                  <a:ext uri="{0D108BD9-81ED-4DB2-BD59-A6C34878D82A}">
                    <a16:rowId xmlns:a16="http://schemas.microsoft.com/office/drawing/2014/main" val="3363178322"/>
                  </a:ext>
                </a:extLst>
              </a:tr>
              <a:tr h="368192">
                <a:tc>
                  <a:txBody>
                    <a:bodyPr/>
                    <a:lstStyle/>
                    <a:p>
                      <a:pPr algn="ctr"/>
                      <a:r>
                        <a:rPr lang="ja-JP" sz="2000" kern="100">
                          <a:effectLst/>
                        </a:rPr>
                        <a:t>プロセス</a:t>
                      </a:r>
                      <a:endParaRPr lang="ja-JP" sz="2000" kern="100">
                        <a:effectLst/>
                        <a:latin typeface="Times New Roman" panose="02020603050405020304" pitchFamily="18" charset="0"/>
                        <a:ea typeface="ＭＳ 明朝" panose="02020609040205080304" pitchFamily="17" charset="-128"/>
                      </a:endParaRPr>
                    </a:p>
                  </a:txBody>
                  <a:tcPr marL="65273" marR="65273" marT="18461" marB="1846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00" dirty="0">
                          <a:effectLst/>
                        </a:rPr>
                        <a:t>Sky130nm</a:t>
                      </a:r>
                      <a:endParaRPr lang="ja-JP" sz="2000" kern="100">
                        <a:effectLst/>
                        <a:latin typeface="Times New Roman" panose="02020603050405020304" pitchFamily="18" charset="0"/>
                        <a:ea typeface="ＭＳ 明朝" panose="02020609040205080304" pitchFamily="17" charset="-128"/>
                      </a:endParaRPr>
                    </a:p>
                  </a:txBody>
                  <a:tcPr marL="65273" marR="65273" marT="18461" marB="1846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2000" kern="100" dirty="0">
                          <a:effectLst/>
                        </a:rPr>
                        <a:t>GF180nm</a:t>
                      </a:r>
                      <a:endParaRPr lang="ja-JP" sz="2000" kern="100">
                        <a:effectLst/>
                        <a:latin typeface="Times New Roman" panose="02020603050405020304" pitchFamily="18" charset="0"/>
                        <a:ea typeface="ＭＳ 明朝" panose="02020609040205080304" pitchFamily="17" charset="-128"/>
                      </a:endParaRPr>
                    </a:p>
                  </a:txBody>
                  <a:tcPr marL="65273" marR="65273" marT="18461" marB="1846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00">
                          <a:effectLst/>
                        </a:rPr>
                        <a:t>130nm</a:t>
                      </a:r>
                      <a:endParaRPr lang="ja-JP" sz="2000" kern="100">
                        <a:effectLst/>
                        <a:latin typeface="Times New Roman" panose="02020603050405020304" pitchFamily="18" charset="0"/>
                        <a:ea typeface="ＭＳ 明朝" panose="02020609040205080304" pitchFamily="17" charset="-128"/>
                      </a:endParaRPr>
                    </a:p>
                  </a:txBody>
                  <a:tcPr marL="65273" marR="65273" marT="18461" marB="1846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00">
                          <a:effectLst/>
                        </a:rPr>
                        <a:t>1000nm</a:t>
                      </a:r>
                      <a:endParaRPr lang="ja-JP" sz="2000" kern="100">
                        <a:effectLst/>
                        <a:latin typeface="Times New Roman" panose="02020603050405020304" pitchFamily="18" charset="0"/>
                        <a:ea typeface="ＭＳ 明朝" panose="02020609040205080304" pitchFamily="17" charset="-128"/>
                      </a:endParaRPr>
                    </a:p>
                  </a:txBody>
                  <a:tcPr marL="65273" marR="65273" marT="18461" marB="1846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00">
                          <a:effectLst/>
                        </a:rPr>
                        <a:t>55nm</a:t>
                      </a:r>
                      <a:endParaRPr lang="ja-JP" sz="2000" kern="100">
                        <a:effectLst/>
                        <a:latin typeface="Times New Roman" panose="02020603050405020304" pitchFamily="18" charset="0"/>
                        <a:ea typeface="ＭＳ 明朝" panose="02020609040205080304" pitchFamily="17" charset="-128"/>
                      </a:endParaRPr>
                    </a:p>
                  </a:txBody>
                  <a:tcPr marL="65273" marR="65273" marT="18461" marB="18461"/>
                </a:tc>
                <a:extLst>
                  <a:ext uri="{0D108BD9-81ED-4DB2-BD59-A6C34878D82A}">
                    <a16:rowId xmlns:a16="http://schemas.microsoft.com/office/drawing/2014/main" val="3096258984"/>
                  </a:ext>
                </a:extLst>
              </a:tr>
              <a:tr h="968129">
                <a:tc>
                  <a:txBody>
                    <a:bodyPr/>
                    <a:lstStyle/>
                    <a:p>
                      <a:pPr algn="ctr"/>
                      <a:r>
                        <a:rPr lang="ja-JP" sz="2000" kern="100">
                          <a:effectLst/>
                        </a:rPr>
                        <a:t>サイズ</a:t>
                      </a:r>
                      <a:endParaRPr lang="ja-JP" sz="2000" kern="100">
                        <a:effectLst/>
                        <a:latin typeface="Times New Roman" panose="02020603050405020304" pitchFamily="18" charset="0"/>
                        <a:ea typeface="ＭＳ 明朝" panose="02020609040205080304" pitchFamily="17" charset="-128"/>
                      </a:endParaRPr>
                    </a:p>
                  </a:txBody>
                  <a:tcPr marL="65273" marR="65273" marT="18461" marB="1846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00">
                          <a:effectLst/>
                        </a:rPr>
                        <a:t>10mm^2</a:t>
                      </a:r>
                      <a:endParaRPr lang="ja-JP" sz="2000" kern="100">
                        <a:effectLst/>
                      </a:endParaRPr>
                    </a:p>
                    <a:p>
                      <a:pPr algn="ctr"/>
                      <a:r>
                        <a:rPr lang="en-US" sz="2000" kern="100">
                          <a:effectLst/>
                        </a:rPr>
                        <a:t>(3.1mm x 3.2mm)</a:t>
                      </a:r>
                      <a:endParaRPr lang="ja-JP" sz="2000" kern="100">
                        <a:effectLst/>
                        <a:latin typeface="Times New Roman" panose="02020603050405020304" pitchFamily="18" charset="0"/>
                        <a:ea typeface="ＭＳ 明朝" panose="02020609040205080304" pitchFamily="17" charset="-128"/>
                      </a:endParaRPr>
                    </a:p>
                  </a:txBody>
                  <a:tcPr marL="65273" marR="65273" marT="18461" marB="1846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2000" kern="100">
                          <a:effectLst/>
                        </a:rPr>
                        <a:t>20mm^2</a:t>
                      </a:r>
                    </a:p>
                    <a:p>
                      <a:pPr algn="ctr"/>
                      <a:r>
                        <a:rPr lang="en-US" altLang="ja-JP" sz="2000" kern="100">
                          <a:effectLst/>
                        </a:rPr>
                        <a:t>(3.99mm x 5.07mm)</a:t>
                      </a:r>
                      <a:endParaRPr lang="ja-JP" sz="2000" kern="100">
                        <a:effectLst/>
                        <a:latin typeface="Times New Roman" panose="02020603050405020304" pitchFamily="18" charset="0"/>
                        <a:ea typeface="ＭＳ 明朝" panose="02020609040205080304" pitchFamily="17" charset="-128"/>
                      </a:endParaRPr>
                    </a:p>
                  </a:txBody>
                  <a:tcPr marL="65273" marR="65273" marT="18461" marB="1846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00">
                          <a:effectLst/>
                        </a:rPr>
                        <a:t>2mm^2</a:t>
                      </a:r>
                      <a:endParaRPr lang="ja-JP" sz="2000" kern="100">
                        <a:effectLst/>
                      </a:endParaRPr>
                    </a:p>
                    <a:p>
                      <a:pPr algn="ctr"/>
                      <a:r>
                        <a:rPr lang="en-US" sz="2000" kern="100">
                          <a:effectLst/>
                        </a:rPr>
                        <a:t>(1.4mm x 1.4mm)</a:t>
                      </a:r>
                      <a:endParaRPr lang="ja-JP" sz="2000" kern="100">
                        <a:effectLst/>
                        <a:latin typeface="Times New Roman" panose="02020603050405020304" pitchFamily="18" charset="0"/>
                        <a:ea typeface="ＭＳ 明朝" panose="02020609040205080304" pitchFamily="17" charset="-128"/>
                      </a:endParaRPr>
                    </a:p>
                  </a:txBody>
                  <a:tcPr marL="65273" marR="65273" marT="18461" marB="1846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00">
                          <a:effectLst/>
                        </a:rPr>
                        <a:t>10mm^2</a:t>
                      </a:r>
                      <a:endParaRPr lang="ja-JP" sz="2000" kern="100">
                        <a:effectLst/>
                      </a:endParaRPr>
                    </a:p>
                    <a:p>
                      <a:pPr algn="ctr"/>
                      <a:r>
                        <a:rPr lang="en-US" sz="2000" kern="100">
                          <a:effectLst/>
                        </a:rPr>
                        <a:t>(3.5mm x 3.5mm)</a:t>
                      </a:r>
                      <a:endParaRPr lang="ja-JP" sz="2000" kern="100">
                        <a:effectLst/>
                        <a:latin typeface="Times New Roman" panose="02020603050405020304" pitchFamily="18" charset="0"/>
                        <a:ea typeface="ＭＳ 明朝" panose="02020609040205080304" pitchFamily="17" charset="-128"/>
                      </a:endParaRPr>
                    </a:p>
                  </a:txBody>
                  <a:tcPr marL="65273" marR="65273" marT="18461" marB="1846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2000" kern="100" dirty="0">
                          <a:effectLst/>
                        </a:rPr>
                        <a:t>1mm^2</a:t>
                      </a:r>
                    </a:p>
                    <a:p>
                      <a:pPr algn="ctr"/>
                      <a:r>
                        <a:rPr lang="en-US" altLang="ja-JP" sz="2000" kern="100" dirty="0">
                          <a:effectLst/>
                        </a:rPr>
                        <a:t>(</a:t>
                      </a:r>
                      <a:r>
                        <a:rPr lang="ja-JP" altLang="en-US" sz="2000" kern="100">
                          <a:effectLst/>
                        </a:rPr>
                        <a:t>最低サイズ</a:t>
                      </a:r>
                      <a:r>
                        <a:rPr lang="en-US" altLang="ja-JP" sz="2000" kern="100" dirty="0">
                          <a:effectLst/>
                        </a:rPr>
                        <a:t>)</a:t>
                      </a:r>
                    </a:p>
                  </a:txBody>
                  <a:tcPr marL="65273" marR="65273" marT="18461" marB="18461"/>
                </a:tc>
                <a:extLst>
                  <a:ext uri="{0D108BD9-81ED-4DB2-BD59-A6C34878D82A}">
                    <a16:rowId xmlns:a16="http://schemas.microsoft.com/office/drawing/2014/main" val="390651745"/>
                  </a:ext>
                </a:extLst>
              </a:tr>
              <a:tr h="368192">
                <a:tc>
                  <a:txBody>
                    <a:bodyPr/>
                    <a:lstStyle/>
                    <a:p>
                      <a:pPr algn="ctr"/>
                      <a:r>
                        <a:rPr lang="ja-JP" sz="2000" kern="100">
                          <a:effectLst/>
                        </a:rPr>
                        <a:t>価格</a:t>
                      </a:r>
                      <a:endParaRPr lang="ja-JP" sz="2000" kern="100">
                        <a:effectLst/>
                        <a:latin typeface="Times New Roman" panose="02020603050405020304" pitchFamily="18" charset="0"/>
                        <a:ea typeface="ＭＳ 明朝" panose="02020609040205080304" pitchFamily="17" charset="-128"/>
                      </a:endParaRPr>
                    </a:p>
                  </a:txBody>
                  <a:tcPr marL="65273" marR="65273" marT="18461" marB="1846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00" dirty="0">
                          <a:solidFill>
                            <a:srgbClr val="FF0000"/>
                          </a:solidFill>
                          <a:effectLst/>
                        </a:rPr>
                        <a:t>$</a:t>
                      </a:r>
                      <a:r>
                        <a:rPr lang="en-US" sz="2000" kern="100" dirty="0">
                          <a:effectLst/>
                        </a:rPr>
                        <a:t>15,000</a:t>
                      </a:r>
                      <a:endParaRPr lang="ja-JP" sz="2000" kern="100" dirty="0">
                        <a:effectLst/>
                        <a:latin typeface="Times New Roman" panose="02020603050405020304" pitchFamily="18" charset="0"/>
                        <a:ea typeface="ＭＳ 明朝" panose="02020609040205080304" pitchFamily="17" charset="-128"/>
                      </a:endParaRPr>
                    </a:p>
                  </a:txBody>
                  <a:tcPr marL="65273" marR="65273" marT="18461" marB="1846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2000" kern="100" dirty="0">
                          <a:solidFill>
                            <a:srgbClr val="FF0000"/>
                          </a:solidFill>
                          <a:effectLst/>
                        </a:rPr>
                        <a:t>$</a:t>
                      </a:r>
                      <a:r>
                        <a:rPr lang="en-US" altLang="ja-JP" sz="2000" kern="100" dirty="0">
                          <a:effectLst/>
                        </a:rPr>
                        <a:t>8,000</a:t>
                      </a:r>
                      <a:endParaRPr lang="ja-JP" sz="2000" kern="100" dirty="0">
                        <a:effectLst/>
                        <a:latin typeface="+mn-lt"/>
                        <a:ea typeface="ＭＳ 明朝" panose="02020609040205080304" pitchFamily="17" charset="-128"/>
                      </a:endParaRPr>
                    </a:p>
                  </a:txBody>
                  <a:tcPr marL="65273" marR="65273" marT="18461" marB="1846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sz="2000" kern="100">
                          <a:effectLst/>
                        </a:rPr>
                        <a:t>無料</a:t>
                      </a:r>
                      <a:endParaRPr lang="ja-JP" sz="2000" kern="100">
                        <a:effectLst/>
                        <a:latin typeface="Times New Roman" panose="02020603050405020304" pitchFamily="18" charset="0"/>
                        <a:ea typeface="ＭＳ 明朝" panose="02020609040205080304" pitchFamily="17" charset="-128"/>
                      </a:endParaRPr>
                    </a:p>
                  </a:txBody>
                  <a:tcPr marL="65273" marR="65273" marT="18461" marB="1846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sz="2000" kern="100">
                          <a:effectLst/>
                        </a:rPr>
                        <a:t>約</a:t>
                      </a:r>
                      <a:r>
                        <a:rPr lang="en-US" altLang="ja-JP" sz="2000" kern="100">
                          <a:effectLst/>
                        </a:rPr>
                        <a:t>8</a:t>
                      </a:r>
                      <a:r>
                        <a:rPr lang="en-US" sz="2000" kern="100">
                          <a:effectLst/>
                        </a:rPr>
                        <a:t>0</a:t>
                      </a:r>
                      <a:r>
                        <a:rPr lang="ja-JP" sz="2000" kern="100">
                          <a:effectLst/>
                        </a:rPr>
                        <a:t>万円</a:t>
                      </a:r>
                      <a:endParaRPr lang="ja-JP" sz="2000" kern="100">
                        <a:effectLst/>
                        <a:latin typeface="Times New Roman" panose="02020603050405020304" pitchFamily="18" charset="0"/>
                        <a:ea typeface="ＭＳ 明朝" panose="02020609040205080304" pitchFamily="17" charset="-128"/>
                      </a:endParaRPr>
                    </a:p>
                  </a:txBody>
                  <a:tcPr marL="65273" marR="65273" marT="18461" marB="1846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sz="2000" kern="100" dirty="0">
                          <a:effectLst/>
                        </a:rPr>
                        <a:t>約</a:t>
                      </a:r>
                      <a:r>
                        <a:rPr lang="en-US" altLang="ja-JP" sz="2000" kern="100" dirty="0">
                          <a:effectLst/>
                        </a:rPr>
                        <a:t>3</a:t>
                      </a:r>
                      <a:r>
                        <a:rPr lang="ja-JP" sz="2000" kern="100" dirty="0">
                          <a:effectLst/>
                        </a:rPr>
                        <a:t>万</a:t>
                      </a:r>
                      <a:r>
                        <a:rPr lang="ja-JP" altLang="en-US" sz="2000" b="1" kern="100" dirty="0">
                          <a:solidFill>
                            <a:srgbClr val="FF0000"/>
                          </a:solidFill>
                          <a:effectLst/>
                        </a:rPr>
                        <a:t>元</a:t>
                      </a:r>
                      <a:r>
                        <a:rPr lang="en-US" altLang="ja-JP" sz="2000" kern="100" dirty="0">
                          <a:effectLst/>
                        </a:rPr>
                        <a:t>/1block</a:t>
                      </a:r>
                      <a:endParaRPr lang="ja-JP" sz="2000" kern="100" dirty="0">
                        <a:effectLst/>
                        <a:latin typeface="Times New Roman" panose="02020603050405020304" pitchFamily="18" charset="0"/>
                        <a:ea typeface="ＭＳ 明朝" panose="02020609040205080304" pitchFamily="17" charset="-128"/>
                      </a:endParaRPr>
                    </a:p>
                  </a:txBody>
                  <a:tcPr marL="65273" marR="65273" marT="18461" marB="18461"/>
                </a:tc>
                <a:extLst>
                  <a:ext uri="{0D108BD9-81ED-4DB2-BD59-A6C34878D82A}">
                    <a16:rowId xmlns:a16="http://schemas.microsoft.com/office/drawing/2014/main" val="2814195152"/>
                  </a:ext>
                </a:extLst>
              </a:tr>
              <a:tr h="968129">
                <a:tc>
                  <a:txBody>
                    <a:bodyPr/>
                    <a:lstStyle/>
                    <a:p>
                      <a:pPr algn="ctr"/>
                      <a:r>
                        <a:rPr lang="ja-JP" sz="2000" kern="100">
                          <a:effectLst/>
                        </a:rPr>
                        <a:t>定期シャトル回数</a:t>
                      </a:r>
                      <a:endParaRPr lang="ja-JP" sz="2000" kern="100">
                        <a:effectLst/>
                        <a:latin typeface="Times New Roman" panose="02020603050405020304" pitchFamily="18" charset="0"/>
                        <a:ea typeface="ＭＳ 明朝" panose="02020609040205080304" pitchFamily="17" charset="-128"/>
                      </a:endParaRPr>
                    </a:p>
                  </a:txBody>
                  <a:tcPr marL="65273" marR="65273" marT="18461" marB="1846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sz="2000" kern="100">
                          <a:effectLst/>
                        </a:rPr>
                        <a:t>年</a:t>
                      </a:r>
                      <a:r>
                        <a:rPr lang="en-US" altLang="ja-JP" sz="2000" kern="100">
                          <a:effectLst/>
                        </a:rPr>
                        <a:t>3</a:t>
                      </a:r>
                      <a:r>
                        <a:rPr lang="ja-JP" sz="2000" kern="100">
                          <a:effectLst/>
                        </a:rPr>
                        <a:t>回</a:t>
                      </a:r>
                      <a:endParaRPr lang="en-US" altLang="ja-JP" sz="2000" kern="100">
                        <a:effectLst/>
                      </a:endParaRPr>
                    </a:p>
                    <a:p>
                      <a:pPr algn="ctr"/>
                      <a:r>
                        <a:rPr lang="en-US" altLang="ja-JP" sz="2000" kern="100">
                          <a:effectLst/>
                        </a:rPr>
                        <a:t>(3,9,11</a:t>
                      </a:r>
                      <a:r>
                        <a:rPr lang="ja-JP" altLang="en-US" sz="2000" kern="100">
                          <a:effectLst/>
                        </a:rPr>
                        <a:t>月</a:t>
                      </a:r>
                      <a:r>
                        <a:rPr lang="en-US" altLang="ja-JP" sz="2000" kern="100">
                          <a:effectLst/>
                        </a:rPr>
                        <a:t>)</a:t>
                      </a:r>
                      <a:endParaRPr lang="ja-JP" sz="2000" kern="100">
                        <a:effectLst/>
                        <a:latin typeface="Times New Roman" panose="02020603050405020304" pitchFamily="18" charset="0"/>
                        <a:ea typeface="ＭＳ 明朝" panose="02020609040205080304" pitchFamily="17" charset="-128"/>
                      </a:endParaRPr>
                    </a:p>
                  </a:txBody>
                  <a:tcPr marL="65273" marR="65273" marT="18461" marB="1846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2000" kern="100">
                          <a:effectLst/>
                        </a:rPr>
                        <a:t>不定期</a:t>
                      </a:r>
                      <a:endParaRPr lang="ja-JP" sz="2000" kern="100">
                        <a:effectLst/>
                        <a:latin typeface="Times New Roman" panose="02020603050405020304" pitchFamily="18" charset="0"/>
                        <a:ea typeface="ＭＳ 明朝" panose="02020609040205080304" pitchFamily="17" charset="-128"/>
                      </a:endParaRPr>
                    </a:p>
                  </a:txBody>
                  <a:tcPr marL="65273" marR="65273" marT="18461" marB="1846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sz="2000" kern="100">
                          <a:effectLst/>
                        </a:rPr>
                        <a:t>年</a:t>
                      </a:r>
                      <a:r>
                        <a:rPr lang="en-US" altLang="ja-JP" sz="2000" kern="100">
                          <a:effectLst/>
                        </a:rPr>
                        <a:t>4</a:t>
                      </a:r>
                      <a:r>
                        <a:rPr lang="ja-JP" sz="2000" kern="100">
                          <a:effectLst/>
                        </a:rPr>
                        <a:t>回</a:t>
                      </a:r>
                      <a:endParaRPr lang="en-US" altLang="ja-JP" sz="2000" kern="100">
                        <a:effectLst/>
                      </a:endParaRPr>
                    </a:p>
                    <a:p>
                      <a:pPr algn="ctr"/>
                      <a:r>
                        <a:rPr lang="en-US" altLang="ja-JP" sz="2000" kern="100">
                          <a:effectLst/>
                        </a:rPr>
                        <a:t>(3,6,9,11</a:t>
                      </a:r>
                      <a:r>
                        <a:rPr lang="ja-JP" altLang="en-US" sz="2000" kern="100">
                          <a:effectLst/>
                        </a:rPr>
                        <a:t>月</a:t>
                      </a:r>
                      <a:r>
                        <a:rPr lang="en-US" altLang="ja-JP" sz="2000" kern="100">
                          <a:effectLst/>
                        </a:rPr>
                        <a:t>)</a:t>
                      </a:r>
                    </a:p>
                    <a:p>
                      <a:pPr algn="ctr"/>
                      <a:r>
                        <a:rPr lang="ja-JP" altLang="en-US" sz="2000" kern="100">
                          <a:effectLst/>
                        </a:rPr>
                        <a:t>試作のみ</a:t>
                      </a:r>
                      <a:endParaRPr lang="ja-JP" sz="2000" kern="100">
                        <a:effectLst/>
                        <a:latin typeface="Times New Roman" panose="02020603050405020304" pitchFamily="18" charset="0"/>
                        <a:ea typeface="ＭＳ 明朝" panose="02020609040205080304" pitchFamily="17" charset="-128"/>
                      </a:endParaRPr>
                    </a:p>
                  </a:txBody>
                  <a:tcPr marL="65273" marR="65273" marT="18461" marB="1846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sz="2000" kern="100">
                          <a:effectLst/>
                        </a:rPr>
                        <a:t>年</a:t>
                      </a:r>
                      <a:r>
                        <a:rPr lang="en-US" altLang="ja-JP" sz="2000" kern="100">
                          <a:effectLst/>
                        </a:rPr>
                        <a:t>2</a:t>
                      </a:r>
                      <a:r>
                        <a:rPr lang="ja-JP" sz="2000" kern="100">
                          <a:effectLst/>
                        </a:rPr>
                        <a:t>回</a:t>
                      </a:r>
                      <a:endParaRPr lang="en-US" altLang="ja-JP" sz="2000" kern="100">
                        <a:effectLst/>
                      </a:endParaRPr>
                    </a:p>
                    <a:p>
                      <a:pPr algn="ctr"/>
                      <a:r>
                        <a:rPr lang="en-US" altLang="ja-JP" sz="2000" kern="100">
                          <a:effectLst/>
                        </a:rPr>
                        <a:t>(5,10</a:t>
                      </a:r>
                      <a:r>
                        <a:rPr lang="ja-JP" altLang="en-US" sz="2000" kern="100">
                          <a:effectLst/>
                        </a:rPr>
                        <a:t>月</a:t>
                      </a:r>
                      <a:r>
                        <a:rPr lang="en-US" altLang="ja-JP" sz="2000" kern="100">
                          <a:effectLst/>
                        </a:rPr>
                        <a:t>)</a:t>
                      </a:r>
                      <a:endParaRPr lang="ja-JP" sz="2000" kern="100">
                        <a:effectLst/>
                      </a:endParaRPr>
                    </a:p>
                    <a:p>
                      <a:pPr algn="ctr"/>
                      <a:endParaRPr lang="en-US" altLang="ja-JP" sz="2000" kern="100">
                        <a:effectLst/>
                      </a:endParaRPr>
                    </a:p>
                  </a:txBody>
                  <a:tcPr marL="65273" marR="65273" marT="18461" marB="1846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2000" kern="100" dirty="0">
                          <a:effectLst/>
                        </a:rPr>
                        <a:t>不明</a:t>
                      </a:r>
                      <a:endParaRPr lang="ja-JP" sz="2000" kern="100" dirty="0">
                        <a:effectLst/>
                        <a:latin typeface="Times New Roman" panose="02020603050405020304" pitchFamily="18" charset="0"/>
                        <a:ea typeface="ＭＳ 明朝" panose="02020609040205080304" pitchFamily="17" charset="-128"/>
                      </a:endParaRPr>
                    </a:p>
                  </a:txBody>
                  <a:tcPr marL="65273" marR="65273" marT="18461" marB="18461"/>
                </a:tc>
                <a:extLst>
                  <a:ext uri="{0D108BD9-81ED-4DB2-BD59-A6C34878D82A}">
                    <a16:rowId xmlns:a16="http://schemas.microsoft.com/office/drawing/2014/main" val="37149390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849685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B12C4707-C7E7-1865-92D9-0A1FBC27AAB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021" b="5936"/>
          <a:stretch>
            <a:fillRect/>
          </a:stretch>
        </p:blipFill>
        <p:spPr>
          <a:xfrm>
            <a:off x="5101771" y="10"/>
            <a:ext cx="7094361" cy="6857989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A34066D6-1B59-4642-A86D-39464CEE97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"/>
            <a:ext cx="5272088" cy="685800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Arc 35">
            <a:extLst>
              <a:ext uri="{FF2B5EF4-FFF2-40B4-BE49-F238E27FC236}">
                <a16:creationId xmlns:a16="http://schemas.microsoft.com/office/drawing/2014/main" id="{18E928D9-3091-4385-B979-265D55AD02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03011">
            <a:off x="1718653" y="700861"/>
            <a:ext cx="2987899" cy="2987899"/>
          </a:xfrm>
          <a:prstGeom prst="arc">
            <a:avLst>
              <a:gd name="adj1" fmla="val 14612914"/>
              <a:gd name="adj2" fmla="val 0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A802A7C0-BDB6-CD0A-FE9F-25AB0FB120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977" y="795509"/>
            <a:ext cx="4519016" cy="3433591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685800" indent="-685800"/>
            <a:r>
              <a:rPr kumimoji="1" lang="ja-JP" altLang="en-US" sz="2400">
                <a:solidFill>
                  <a:srgbClr val="FFFFFF"/>
                </a:solidFill>
              </a:rPr>
              <a:t>発注どうする？</a:t>
            </a:r>
            <a:br>
              <a:rPr lang="en-US" altLang="ja-JP" sz="2400" dirty="0">
                <a:solidFill>
                  <a:srgbClr val="FFFFFF"/>
                </a:solidFill>
              </a:rPr>
            </a:br>
            <a:r>
              <a:rPr lang="ja-JP" altLang="en-US" sz="2000">
                <a:solidFill>
                  <a:srgbClr val="FFFFFF"/>
                </a:solidFill>
              </a:rPr>
              <a:t>クレジットカードしか使えない</a:t>
            </a:r>
            <a:br>
              <a:rPr kumimoji="1" lang="en-US" altLang="ja-JP" sz="2400" dirty="0">
                <a:solidFill>
                  <a:srgbClr val="FFFFFF"/>
                </a:solidFill>
              </a:rPr>
            </a:br>
            <a:r>
              <a:rPr kumimoji="1" lang="en-US" altLang="ja-JP" sz="2400" dirty="0">
                <a:solidFill>
                  <a:srgbClr val="FFFFFF"/>
                </a:solidFill>
              </a:rPr>
              <a:t>	</a:t>
            </a:r>
            <a:br>
              <a:rPr kumimoji="1" lang="en-US" altLang="ja-JP" sz="2400" dirty="0">
                <a:solidFill>
                  <a:srgbClr val="FFFFFF"/>
                </a:solidFill>
              </a:rPr>
            </a:br>
            <a:br>
              <a:rPr lang="en-US" altLang="ja-JP" sz="2400" dirty="0">
                <a:solidFill>
                  <a:srgbClr val="FFFFFF"/>
                </a:solidFill>
              </a:rPr>
            </a:br>
            <a:r>
              <a:rPr kumimoji="1" lang="en-US" altLang="ja-JP" sz="2400" dirty="0">
                <a:solidFill>
                  <a:srgbClr val="FFFFFF"/>
                </a:solidFill>
              </a:rPr>
              <a:t>https://</a:t>
            </a:r>
            <a:r>
              <a:rPr kumimoji="1" lang="en-US" altLang="ja-JP" sz="2400" dirty="0" err="1">
                <a:solidFill>
                  <a:srgbClr val="FFFFFF"/>
                </a:solidFill>
              </a:rPr>
              <a:t>opensusi.org</a:t>
            </a:r>
            <a:r>
              <a:rPr kumimoji="1" lang="en-US" altLang="ja-JP" sz="2400" dirty="0">
                <a:solidFill>
                  <a:srgbClr val="FFFFFF"/>
                </a:solidFill>
              </a:rPr>
              <a:t>/</a:t>
            </a:r>
            <a:br>
              <a:rPr kumimoji="1" lang="en-US" altLang="ja-JP" sz="2400" dirty="0">
                <a:solidFill>
                  <a:srgbClr val="FFFFFF"/>
                </a:solidFill>
              </a:rPr>
            </a:br>
            <a:endParaRPr kumimoji="1" lang="en-US" altLang="ja-JP" sz="2400" dirty="0">
              <a:solidFill>
                <a:srgbClr val="FFFFFF"/>
              </a:solidFill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7D602432-D774-4CF5-94E8-7D52D01059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01186" y="4626633"/>
            <a:ext cx="491961" cy="49196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BF9EBB4-5078-47B2-AAA0-DF4A88D818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27932" y="5011563"/>
            <a:ext cx="731558" cy="731558"/>
          </a:xfrm>
          <a:prstGeom prst="rect">
            <a:avLst/>
          </a:prstGeom>
          <a:noFill/>
          <a:ln w="127000">
            <a:solidFill>
              <a:schemeClr val="accent4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787763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23">
          <a:extLst>
            <a:ext uri="{FF2B5EF4-FFF2-40B4-BE49-F238E27FC236}">
              <a16:creationId xmlns:a16="http://schemas.microsoft.com/office/drawing/2014/main" id="{8F89898F-40C2-7035-246A-CF69AE42C5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9" name="Rectangle 228">
            <a:extLst>
              <a:ext uri="{FF2B5EF4-FFF2-40B4-BE49-F238E27FC236}">
                <a16:creationId xmlns:a16="http://schemas.microsoft.com/office/drawing/2014/main" id="{D84D697B-0A84-EFC8-10B1-D5D9FB6848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1" name="Group 230">
            <a:extLst>
              <a:ext uri="{FF2B5EF4-FFF2-40B4-BE49-F238E27FC236}">
                <a16:creationId xmlns:a16="http://schemas.microsoft.com/office/drawing/2014/main" id="{7EBE90BA-686F-C400-D6E2-561EBA0A8A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232" name="Rectangle 231">
              <a:extLst>
                <a:ext uri="{FF2B5EF4-FFF2-40B4-BE49-F238E27FC236}">
                  <a16:creationId xmlns:a16="http://schemas.microsoft.com/office/drawing/2014/main" id="{7AFF112A-AF97-80F4-84D9-E34A474305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Rectangle 232">
              <a:extLst>
                <a:ext uri="{FF2B5EF4-FFF2-40B4-BE49-F238E27FC236}">
                  <a16:creationId xmlns:a16="http://schemas.microsoft.com/office/drawing/2014/main" id="{E0C9D5ED-7862-C9BD-31ED-47DD16B010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Rectangle 233">
              <a:extLst>
                <a:ext uri="{FF2B5EF4-FFF2-40B4-BE49-F238E27FC236}">
                  <a16:creationId xmlns:a16="http://schemas.microsoft.com/office/drawing/2014/main" id="{9A2A9CE0-EFE9-FCCF-65CB-49A6CC51E3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6" name="Rectangle 235">
            <a:extLst>
              <a:ext uri="{FF2B5EF4-FFF2-40B4-BE49-F238E27FC236}">
                <a16:creationId xmlns:a16="http://schemas.microsoft.com/office/drawing/2014/main" id="{8CA3C90A-E9D2-599C-243C-5B7A095E1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Google Shape;224;p40">
            <a:extLst>
              <a:ext uri="{FF2B5EF4-FFF2-40B4-BE49-F238E27FC236}">
                <a16:creationId xmlns:a16="http://schemas.microsoft.com/office/drawing/2014/main" id="{928B5D3A-10B5-D1DA-E430-C48809531DC0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045028" y="3017522"/>
            <a:ext cx="9941319" cy="3124658"/>
          </a:xfrm>
          <a:prstGeom prst="rect">
            <a:avLst/>
          </a:prstGeom>
        </p:spPr>
        <p:txBody>
          <a:bodyPr spcFirstLastPara="1" vert="horz" lIns="121900" tIns="121900" rIns="121900" bIns="121900" rtlCol="0" anchor="ctr" anchorCtr="0">
            <a:normAutofit/>
          </a:bodyPr>
          <a:lstStyle/>
          <a:p>
            <a:pPr marL="0" indent="0">
              <a:buNone/>
            </a:pPr>
            <a:r>
              <a:rPr lang="ja-JP" altLang="en-US" sz="2400"/>
              <a:t>ロジック（デジタル）系オープンソース</a:t>
            </a:r>
            <a:r>
              <a:rPr lang="en-US" altLang="ja-JP" sz="2400" dirty="0"/>
              <a:t>EDA</a:t>
            </a:r>
            <a:r>
              <a:rPr lang="ja-JP" altLang="en-US" sz="2400"/>
              <a:t>ツール</a:t>
            </a:r>
            <a:endParaRPr lang="en-US" altLang="ja-JP" sz="2400" dirty="0"/>
          </a:p>
        </p:txBody>
      </p:sp>
      <p:cxnSp>
        <p:nvCxnSpPr>
          <p:cNvPr id="238" name="Straight Connector 237">
            <a:extLst>
              <a:ext uri="{FF2B5EF4-FFF2-40B4-BE49-F238E27FC236}">
                <a16:creationId xmlns:a16="http://schemas.microsoft.com/office/drawing/2014/main" id="{DDF0452A-EF7E-344B-D268-1DB962829E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28533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9">
            <a:extLst>
              <a:ext uri="{FF2B5EF4-FFF2-40B4-BE49-F238E27FC236}">
                <a16:creationId xmlns:a16="http://schemas.microsoft.com/office/drawing/2014/main" id="{1022CA72-2A63-428F-B586-37BA5AB6D2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B0786131-53E5-49AD-D070-4F0F1A0472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015" y="4495568"/>
            <a:ext cx="3861960" cy="1905232"/>
          </a:xfrm>
        </p:spPr>
        <p:txBody>
          <a:bodyPr anchor="ctr">
            <a:normAutofit/>
          </a:bodyPr>
          <a:lstStyle/>
          <a:p>
            <a:r>
              <a:rPr kumimoji="1" lang="en-US" altLang="ja-JP" sz="3200"/>
              <a:t>LibreLane</a:t>
            </a:r>
            <a:endParaRPr kumimoji="1" lang="ja-JP" altLang="en-US" sz="3200"/>
          </a:p>
        </p:txBody>
      </p:sp>
      <p:sp>
        <p:nvSpPr>
          <p:cNvPr id="21" name="Rectangle 11">
            <a:extLst>
              <a:ext uri="{FF2B5EF4-FFF2-40B4-BE49-F238E27FC236}">
                <a16:creationId xmlns:a16="http://schemas.microsoft.com/office/drawing/2014/main" id="{95C8260E-968F-44E8-A823-ABB4313119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86584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13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89" y="-1"/>
            <a:ext cx="11231745" cy="413142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oogle Shape;209;p38">
            <a:extLst>
              <a:ext uri="{FF2B5EF4-FFF2-40B4-BE49-F238E27FC236}">
                <a16:creationId xmlns:a16="http://schemas.microsoft.com/office/drawing/2014/main" id="{18A3EAAF-AB8F-5BC4-3A5C-03BDDC4E1121}"/>
              </a:ext>
            </a:extLst>
          </p:cNvPr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1027110" y="364143"/>
            <a:ext cx="4758975" cy="3426462"/>
          </a:xfrm>
          <a:prstGeom prst="rect">
            <a:avLst/>
          </a:prstGeom>
          <a:noFill/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33A0444A-7AF3-8FED-679E-C68A482ADE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7264" y="1056435"/>
            <a:ext cx="5136795" cy="2041875"/>
          </a:xfrm>
          <a:prstGeom prst="rect">
            <a:avLst/>
          </a:prstGeom>
        </p:spPr>
      </p:pic>
      <p:sp>
        <p:nvSpPr>
          <p:cNvPr id="23" name="Rectangle 15">
            <a:extLst>
              <a:ext uri="{FF2B5EF4-FFF2-40B4-BE49-F238E27FC236}">
                <a16:creationId xmlns:a16="http://schemas.microsoft.com/office/drawing/2014/main" id="{FE43805F-24A6-46A4-B19B-54F2834735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3837444" y="5460209"/>
            <a:ext cx="1790365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AA6DA20-E3C3-A3EA-F233-86FC52186C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62719" y="4495568"/>
            <a:ext cx="6711781" cy="1905232"/>
          </a:xfrm>
        </p:spPr>
        <p:txBody>
          <a:bodyPr anchor="ctr">
            <a:normAutofit/>
          </a:bodyPr>
          <a:lstStyle/>
          <a:p>
            <a:r>
              <a:rPr lang="en-US" altLang="ja-JP" sz="1800" dirty="0"/>
              <a:t>Verilog -&gt; GDS</a:t>
            </a:r>
            <a:r>
              <a:rPr lang="ja-JP" altLang="en-US" sz="1800"/>
              <a:t>変換に必要な各種ソフトウェアをパッケージにしたソフトウェア群ソフト</a:t>
            </a:r>
            <a:endParaRPr lang="en-US" altLang="ja-JP" sz="1800" dirty="0"/>
          </a:p>
          <a:p>
            <a:pPr lvl="1"/>
            <a:r>
              <a:rPr lang="en-US" altLang="ja-JP" sz="1400" dirty="0">
                <a:hlinkClick r:id="rId4"/>
              </a:rPr>
              <a:t>https://github.com/librelane/librelane</a:t>
            </a:r>
            <a:endParaRPr lang="en-US" altLang="ja-JP" sz="1400" dirty="0"/>
          </a:p>
          <a:p>
            <a:pPr lvl="1"/>
            <a:r>
              <a:rPr lang="en-US" altLang="ja-JP" sz="1400" dirty="0" err="1"/>
              <a:t>OpenLane</a:t>
            </a:r>
            <a:r>
              <a:rPr lang="ja-JP" altLang="en-US" sz="1400"/>
              <a:t>からの派生プロジェクト</a:t>
            </a:r>
            <a:endParaRPr lang="en-US" altLang="ja-JP" sz="1400" dirty="0"/>
          </a:p>
          <a:p>
            <a:pPr lvl="2"/>
            <a:r>
              <a:rPr kumimoji="1" lang="en-US" altLang="ja-JP" sz="1000" dirty="0"/>
              <a:t>T</a:t>
            </a:r>
            <a:r>
              <a:rPr kumimoji="1" lang="ja-JP" altLang="en-US" sz="1000"/>
              <a:t>大統領により米国があの状態なので</a:t>
            </a:r>
            <a:r>
              <a:rPr kumimoji="1" lang="en-US" altLang="ja-JP" sz="1000" dirty="0" err="1"/>
              <a:t>FOSS</a:t>
            </a:r>
            <a:r>
              <a:rPr lang="en-US" altLang="ja-JP" sz="1000" dirty="0" err="1"/>
              <a:t>i</a:t>
            </a:r>
            <a:r>
              <a:rPr lang="en-US" altLang="ja-JP" sz="1000" dirty="0"/>
              <a:t> Foundation</a:t>
            </a:r>
            <a:r>
              <a:rPr lang="ja-JP" altLang="en-US" sz="1000"/>
              <a:t>が引き継いだ</a:t>
            </a:r>
            <a:endParaRPr kumimoji="1" lang="ja-JP" altLang="en-US" sz="1000"/>
          </a:p>
        </p:txBody>
      </p:sp>
    </p:spTree>
    <p:extLst>
      <p:ext uri="{BB962C8B-B14F-4D97-AF65-F5344CB8AC3E}">
        <p14:creationId xmlns:p14="http://schemas.microsoft.com/office/powerpoint/2010/main" val="26200951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8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0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表 3">
            <a:extLst>
              <a:ext uri="{FF2B5EF4-FFF2-40B4-BE49-F238E27FC236}">
                <a16:creationId xmlns:a16="http://schemas.microsoft.com/office/drawing/2014/main" id="{1F313F0A-7C29-1BCC-E0D5-1AACE567D7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0551913"/>
              </p:ext>
            </p:extLst>
          </p:nvPr>
        </p:nvGraphicFramePr>
        <p:xfrm>
          <a:off x="643467" y="1736429"/>
          <a:ext cx="10905071" cy="3385145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968303">
                  <a:extLst>
                    <a:ext uri="{9D8B030D-6E8A-4147-A177-3AD203B41FA5}">
                      <a16:colId xmlns:a16="http://schemas.microsoft.com/office/drawing/2014/main" val="777454383"/>
                    </a:ext>
                  </a:extLst>
                </a:gridCol>
                <a:gridCol w="907668">
                  <a:extLst>
                    <a:ext uri="{9D8B030D-6E8A-4147-A177-3AD203B41FA5}">
                      <a16:colId xmlns:a16="http://schemas.microsoft.com/office/drawing/2014/main" val="1721138920"/>
                    </a:ext>
                  </a:extLst>
                </a:gridCol>
                <a:gridCol w="819047">
                  <a:extLst>
                    <a:ext uri="{9D8B030D-6E8A-4147-A177-3AD203B41FA5}">
                      <a16:colId xmlns:a16="http://schemas.microsoft.com/office/drawing/2014/main" val="206825813"/>
                    </a:ext>
                  </a:extLst>
                </a:gridCol>
                <a:gridCol w="1406745">
                  <a:extLst>
                    <a:ext uri="{9D8B030D-6E8A-4147-A177-3AD203B41FA5}">
                      <a16:colId xmlns:a16="http://schemas.microsoft.com/office/drawing/2014/main" val="1913915655"/>
                    </a:ext>
                  </a:extLst>
                </a:gridCol>
                <a:gridCol w="921660">
                  <a:extLst>
                    <a:ext uri="{9D8B030D-6E8A-4147-A177-3AD203B41FA5}">
                      <a16:colId xmlns:a16="http://schemas.microsoft.com/office/drawing/2014/main" val="3105305558"/>
                    </a:ext>
                  </a:extLst>
                </a:gridCol>
                <a:gridCol w="907668">
                  <a:extLst>
                    <a:ext uri="{9D8B030D-6E8A-4147-A177-3AD203B41FA5}">
                      <a16:colId xmlns:a16="http://schemas.microsoft.com/office/drawing/2014/main" val="3119862175"/>
                    </a:ext>
                  </a:extLst>
                </a:gridCol>
                <a:gridCol w="1434730">
                  <a:extLst>
                    <a:ext uri="{9D8B030D-6E8A-4147-A177-3AD203B41FA5}">
                      <a16:colId xmlns:a16="http://schemas.microsoft.com/office/drawing/2014/main" val="2738476953"/>
                    </a:ext>
                  </a:extLst>
                </a:gridCol>
                <a:gridCol w="1070917">
                  <a:extLst>
                    <a:ext uri="{9D8B030D-6E8A-4147-A177-3AD203B41FA5}">
                      <a16:colId xmlns:a16="http://schemas.microsoft.com/office/drawing/2014/main" val="2338228529"/>
                    </a:ext>
                  </a:extLst>
                </a:gridCol>
                <a:gridCol w="772404">
                  <a:extLst>
                    <a:ext uri="{9D8B030D-6E8A-4147-A177-3AD203B41FA5}">
                      <a16:colId xmlns:a16="http://schemas.microsoft.com/office/drawing/2014/main" val="2807489845"/>
                    </a:ext>
                  </a:extLst>
                </a:gridCol>
                <a:gridCol w="1695929">
                  <a:extLst>
                    <a:ext uri="{9D8B030D-6E8A-4147-A177-3AD203B41FA5}">
                      <a16:colId xmlns:a16="http://schemas.microsoft.com/office/drawing/2014/main" val="1181794683"/>
                    </a:ext>
                  </a:extLst>
                </a:gridCol>
              </a:tblGrid>
              <a:tr h="295529">
                <a:tc gridSpan="2">
                  <a:txBody>
                    <a:bodyPr/>
                    <a:lstStyle/>
                    <a:p>
                      <a:pPr algn="ctr"/>
                      <a:r>
                        <a:rPr kumimoji="1" lang="ja-JP" altLang="en-US" sz="1300"/>
                        <a:t>合成</a:t>
                      </a:r>
                    </a:p>
                  </a:txBody>
                  <a:tcPr marL="67166" marR="67166" marT="33583" marB="33583"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1" lang="ja-JP" altLang="en-US" sz="1300"/>
                        <a:t>フロアプランと電源供給</a:t>
                      </a:r>
                    </a:p>
                  </a:txBody>
                  <a:tcPr marL="67166" marR="67166" marT="33583" marB="33583"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1" lang="ja-JP" altLang="en-US" sz="1300"/>
                        <a:t>配置</a:t>
                      </a:r>
                    </a:p>
                  </a:txBody>
                  <a:tcPr marL="67166" marR="67166" marT="33583" marB="33583"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1" lang="ja-JP" altLang="en-US" sz="1300"/>
                        <a:t>クロックツリー合成と配線</a:t>
                      </a:r>
                    </a:p>
                  </a:txBody>
                  <a:tcPr marL="67166" marR="67166" marT="33583" marB="33583"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1" lang="en-US" altLang="ja-JP" sz="1300"/>
                        <a:t>GDS</a:t>
                      </a:r>
                      <a:r>
                        <a:rPr kumimoji="1" lang="ja-JP" altLang="en-US" sz="1300"/>
                        <a:t>生成とチェック</a:t>
                      </a:r>
                    </a:p>
                  </a:txBody>
                  <a:tcPr marL="67166" marR="67166" marT="33583" marB="33583"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5342575"/>
                  </a:ext>
                </a:extLst>
              </a:tr>
              <a:tr h="497025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300" b="1"/>
                        <a:t>ツール名</a:t>
                      </a:r>
                    </a:p>
                  </a:txBody>
                  <a:tcPr marL="67166" marR="67166" marT="33583" marB="33583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300" b="1"/>
                        <a:t>機能内容</a:t>
                      </a:r>
                    </a:p>
                  </a:txBody>
                  <a:tcPr marL="67166" marR="67166" marT="33583" marB="33583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300" b="1"/>
                        <a:t>ツール名</a:t>
                      </a:r>
                    </a:p>
                  </a:txBody>
                  <a:tcPr marL="67166" marR="67166" marT="33583" marB="33583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300" b="1"/>
                        <a:t>機能内容</a:t>
                      </a:r>
                    </a:p>
                  </a:txBody>
                  <a:tcPr marL="67166" marR="67166" marT="33583" marB="33583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300" b="1"/>
                        <a:t>ツール名</a:t>
                      </a:r>
                    </a:p>
                  </a:txBody>
                  <a:tcPr marL="67166" marR="67166" marT="33583" marB="33583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300" b="1"/>
                        <a:t>機能内容</a:t>
                      </a:r>
                    </a:p>
                  </a:txBody>
                  <a:tcPr marL="67166" marR="67166" marT="33583" marB="33583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300" b="1"/>
                        <a:t>ツール名</a:t>
                      </a:r>
                    </a:p>
                  </a:txBody>
                  <a:tcPr marL="67166" marR="67166" marT="33583" marB="33583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300" b="1"/>
                        <a:t>機能内容</a:t>
                      </a:r>
                    </a:p>
                  </a:txBody>
                  <a:tcPr marL="67166" marR="67166" marT="33583" marB="33583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300" b="1"/>
                        <a:t>ツール名</a:t>
                      </a:r>
                    </a:p>
                  </a:txBody>
                  <a:tcPr marL="67166" marR="67166" marT="33583" marB="33583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300" b="1"/>
                        <a:t>機能内容</a:t>
                      </a:r>
                    </a:p>
                  </a:txBody>
                  <a:tcPr marL="67166" marR="67166" marT="33583" marB="33583"/>
                </a:tc>
                <a:extLst>
                  <a:ext uri="{0D108BD9-81ED-4DB2-BD59-A6C34878D82A}">
                    <a16:rowId xmlns:a16="http://schemas.microsoft.com/office/drawing/2014/main" val="3432550965"/>
                  </a:ext>
                </a:extLst>
              </a:tr>
              <a:tr h="497025">
                <a:tc>
                  <a:txBody>
                    <a:bodyPr/>
                    <a:lstStyle/>
                    <a:p>
                      <a:r>
                        <a:rPr kumimoji="1" lang="en" altLang="ja-JP" sz="1300"/>
                        <a:t>yosys</a:t>
                      </a:r>
                      <a:endParaRPr kumimoji="1" lang="ja-JP" altLang="en-US" sz="1300"/>
                    </a:p>
                  </a:txBody>
                  <a:tcPr marL="67166" marR="67166" marT="33583" marB="33583"/>
                </a:tc>
                <a:tc>
                  <a:txBody>
                    <a:bodyPr/>
                    <a:lstStyle/>
                    <a:p>
                      <a:r>
                        <a:rPr kumimoji="1" lang="en" altLang="ja-JP" sz="1300"/>
                        <a:t>RTL</a:t>
                      </a:r>
                      <a:r>
                        <a:rPr kumimoji="1" lang="ja-JP" altLang="en-US" sz="1300"/>
                        <a:t>を論理合成</a:t>
                      </a:r>
                    </a:p>
                  </a:txBody>
                  <a:tcPr marL="67166" marR="67166" marT="33583" marB="33583"/>
                </a:tc>
                <a:tc>
                  <a:txBody>
                    <a:bodyPr/>
                    <a:lstStyle/>
                    <a:p>
                      <a:r>
                        <a:rPr kumimoji="1" lang="en" altLang="ja-JP" sz="1300"/>
                        <a:t>init_fp</a:t>
                      </a:r>
                      <a:endParaRPr kumimoji="1" lang="ja-JP" altLang="en-US" sz="1300"/>
                    </a:p>
                  </a:txBody>
                  <a:tcPr marL="67166" marR="67166" marT="33583" marB="33583"/>
                </a:tc>
                <a:tc>
                  <a:txBody>
                    <a:bodyPr/>
                    <a:lstStyle/>
                    <a:p>
                      <a:r>
                        <a:rPr kumimoji="1" lang="ja-JP" altLang="en-US" sz="1300"/>
                        <a:t>コア領域の定義</a:t>
                      </a:r>
                    </a:p>
                  </a:txBody>
                  <a:tcPr marL="67166" marR="67166" marT="33583" marB="33583"/>
                </a:tc>
                <a:tc>
                  <a:txBody>
                    <a:bodyPr/>
                    <a:lstStyle/>
                    <a:p>
                      <a:r>
                        <a:rPr kumimoji="1" lang="en" altLang="ja-JP" sz="1300"/>
                        <a:t>RePLace</a:t>
                      </a:r>
                      <a:endParaRPr kumimoji="1" lang="ja-JP" altLang="en-US" sz="1300"/>
                    </a:p>
                  </a:txBody>
                  <a:tcPr marL="67166" marR="67166" marT="33583" marB="33583"/>
                </a:tc>
                <a:tc>
                  <a:txBody>
                    <a:bodyPr/>
                    <a:lstStyle/>
                    <a:p>
                      <a:r>
                        <a:rPr kumimoji="1" lang="ja-JP" altLang="en-US" sz="1300"/>
                        <a:t>グローバル配置</a:t>
                      </a:r>
                    </a:p>
                  </a:txBody>
                  <a:tcPr marL="67166" marR="67166" marT="33583" marB="33583"/>
                </a:tc>
                <a:tc>
                  <a:txBody>
                    <a:bodyPr/>
                    <a:lstStyle/>
                    <a:p>
                      <a:r>
                        <a:rPr kumimoji="1" lang="en" altLang="ja-JP" sz="1300"/>
                        <a:t>TritonCTS</a:t>
                      </a:r>
                      <a:endParaRPr kumimoji="1" lang="ja-JP" altLang="en-US" sz="1300"/>
                    </a:p>
                  </a:txBody>
                  <a:tcPr marL="67166" marR="67166" marT="33583" marB="33583"/>
                </a:tc>
                <a:tc>
                  <a:txBody>
                    <a:bodyPr/>
                    <a:lstStyle/>
                    <a:p>
                      <a:r>
                        <a:rPr kumimoji="1" lang="ja-JP" altLang="en-US" sz="1300"/>
                        <a:t>クロックツリーの合成</a:t>
                      </a:r>
                    </a:p>
                  </a:txBody>
                  <a:tcPr marL="67166" marR="67166" marT="33583" marB="33583"/>
                </a:tc>
                <a:tc>
                  <a:txBody>
                    <a:bodyPr/>
                    <a:lstStyle/>
                    <a:p>
                      <a:r>
                        <a:rPr kumimoji="1" lang="en" altLang="ja-JP" sz="1300"/>
                        <a:t>Magic</a:t>
                      </a:r>
                      <a:endParaRPr kumimoji="1" lang="ja-JP" altLang="en-US" sz="1300"/>
                    </a:p>
                  </a:txBody>
                  <a:tcPr marL="67166" marR="67166" marT="33583" marB="33583"/>
                </a:tc>
                <a:tc>
                  <a:txBody>
                    <a:bodyPr/>
                    <a:lstStyle/>
                    <a:p>
                      <a:r>
                        <a:rPr kumimoji="1" lang="en" altLang="ja-JP" sz="1300"/>
                        <a:t>GDSII</a:t>
                      </a:r>
                      <a:r>
                        <a:rPr kumimoji="1" lang="ja-JP" altLang="en-US" sz="1300"/>
                        <a:t>ファイル生成</a:t>
                      </a:r>
                    </a:p>
                  </a:txBody>
                  <a:tcPr marL="67166" marR="67166" marT="33583" marB="33583"/>
                </a:tc>
                <a:extLst>
                  <a:ext uri="{0D108BD9-81ED-4DB2-BD59-A6C34878D82A}">
                    <a16:rowId xmlns:a16="http://schemas.microsoft.com/office/drawing/2014/main" val="2139247677"/>
                  </a:ext>
                </a:extLst>
              </a:tr>
              <a:tr h="698522">
                <a:tc>
                  <a:txBody>
                    <a:bodyPr/>
                    <a:lstStyle/>
                    <a:p>
                      <a:r>
                        <a:rPr kumimoji="1" lang="en" altLang="ja-JP" sz="1300"/>
                        <a:t>abc</a:t>
                      </a:r>
                      <a:endParaRPr kumimoji="1" lang="ja-JP" altLang="en-US" sz="1300"/>
                    </a:p>
                  </a:txBody>
                  <a:tcPr marL="67166" marR="67166" marT="33583" marB="33583"/>
                </a:tc>
                <a:tc>
                  <a:txBody>
                    <a:bodyPr/>
                    <a:lstStyle/>
                    <a:p>
                      <a:r>
                        <a:rPr kumimoji="1" lang="en" altLang="ja-JP" sz="1300"/>
                        <a:t>PDK</a:t>
                      </a:r>
                      <a:r>
                        <a:rPr kumimoji="1" lang="ja-JP" altLang="en-US" sz="1300"/>
                        <a:t>マッピング</a:t>
                      </a:r>
                    </a:p>
                  </a:txBody>
                  <a:tcPr marL="67166" marR="67166" marT="33583" marB="33583"/>
                </a:tc>
                <a:tc>
                  <a:txBody>
                    <a:bodyPr/>
                    <a:lstStyle/>
                    <a:p>
                      <a:r>
                        <a:rPr kumimoji="1" lang="en" altLang="ja-JP" sz="1300"/>
                        <a:t>ioplacer</a:t>
                      </a:r>
                      <a:endParaRPr kumimoji="1" lang="ja-JP" altLang="en-US" sz="1300"/>
                    </a:p>
                  </a:txBody>
                  <a:tcPr marL="67166" marR="67166" marT="33583" marB="33583"/>
                </a:tc>
                <a:tc>
                  <a:txBody>
                    <a:bodyPr/>
                    <a:lstStyle/>
                    <a:p>
                      <a:r>
                        <a:rPr kumimoji="1" lang="ja-JP" altLang="en-US" sz="1300"/>
                        <a:t>入出力ポートの設置</a:t>
                      </a:r>
                    </a:p>
                  </a:txBody>
                  <a:tcPr marL="67166" marR="67166" marT="33583" marB="33583"/>
                </a:tc>
                <a:tc>
                  <a:txBody>
                    <a:bodyPr/>
                    <a:lstStyle/>
                    <a:p>
                      <a:r>
                        <a:rPr kumimoji="1" lang="en" altLang="ja-JP" sz="1300"/>
                        <a:t>Resizer</a:t>
                      </a:r>
                      <a:endParaRPr kumimoji="1" lang="ja-JP" altLang="en-US" sz="1300"/>
                    </a:p>
                  </a:txBody>
                  <a:tcPr marL="67166" marR="67166" marT="33583" marB="33583"/>
                </a:tc>
                <a:tc>
                  <a:txBody>
                    <a:bodyPr/>
                    <a:lstStyle/>
                    <a:p>
                      <a:r>
                        <a:rPr kumimoji="1" lang="ja-JP" altLang="en-US" sz="1300"/>
                        <a:t>最適化</a:t>
                      </a:r>
                    </a:p>
                  </a:txBody>
                  <a:tcPr marL="67166" marR="67166" marT="33583" marB="33583"/>
                </a:tc>
                <a:tc>
                  <a:txBody>
                    <a:bodyPr/>
                    <a:lstStyle/>
                    <a:p>
                      <a:r>
                        <a:rPr kumimoji="1" lang="en" altLang="ja-JP" sz="1300"/>
                        <a:t>FastRoute</a:t>
                      </a:r>
                      <a:r>
                        <a:rPr kumimoji="1" lang="ja-JP" altLang="en-US" sz="1300"/>
                        <a:t>と</a:t>
                      </a:r>
                      <a:r>
                        <a:rPr kumimoji="1" lang="en" altLang="ja-JP" sz="1300"/>
                        <a:t>CU-GR</a:t>
                      </a:r>
                      <a:endParaRPr kumimoji="1" lang="ja-JP" altLang="en-US" sz="1300"/>
                    </a:p>
                  </a:txBody>
                  <a:tcPr marL="67166" marR="67166" marT="33583" marB="33583"/>
                </a:tc>
                <a:tc>
                  <a:txBody>
                    <a:bodyPr/>
                    <a:lstStyle/>
                    <a:p>
                      <a:r>
                        <a:rPr kumimoji="1" lang="ja-JP" altLang="en-US" sz="1300"/>
                        <a:t>グローバル配線</a:t>
                      </a:r>
                    </a:p>
                  </a:txBody>
                  <a:tcPr marL="67166" marR="67166" marT="33583" marB="33583"/>
                </a:tc>
                <a:tc>
                  <a:txBody>
                    <a:bodyPr/>
                    <a:lstStyle/>
                    <a:p>
                      <a:r>
                        <a:rPr kumimoji="1" lang="en" altLang="ja-JP" sz="1300"/>
                        <a:t>Magic</a:t>
                      </a:r>
                      <a:endParaRPr kumimoji="1" lang="ja-JP" altLang="en-US" sz="1300"/>
                    </a:p>
                  </a:txBody>
                  <a:tcPr marL="67166" marR="67166" marT="33583" marB="33583"/>
                </a:tc>
                <a:tc>
                  <a:txBody>
                    <a:bodyPr/>
                    <a:lstStyle/>
                    <a:p>
                      <a:r>
                        <a:rPr kumimoji="1" lang="en" altLang="ja-JP" sz="1300"/>
                        <a:t>DRC</a:t>
                      </a:r>
                      <a:r>
                        <a:rPr kumimoji="1" lang="ja-JP" altLang="en-US" sz="1300"/>
                        <a:t>（</a:t>
                      </a:r>
                      <a:r>
                        <a:rPr kumimoji="1" lang="en-US" altLang="ja-JP" sz="1300"/>
                        <a:t>Design Rule Check</a:t>
                      </a:r>
                      <a:r>
                        <a:rPr kumimoji="1" lang="ja-JP" altLang="en-US" sz="1300"/>
                        <a:t>）とアンテナチェック</a:t>
                      </a:r>
                    </a:p>
                  </a:txBody>
                  <a:tcPr marL="67166" marR="67166" marT="33583" marB="33583"/>
                </a:tc>
                <a:extLst>
                  <a:ext uri="{0D108BD9-81ED-4DB2-BD59-A6C34878D82A}">
                    <a16:rowId xmlns:a16="http://schemas.microsoft.com/office/drawing/2014/main" val="722122874"/>
                  </a:ext>
                </a:extLst>
              </a:tr>
              <a:tr h="698522">
                <a:tc>
                  <a:txBody>
                    <a:bodyPr/>
                    <a:lstStyle/>
                    <a:p>
                      <a:r>
                        <a:rPr kumimoji="1" lang="en" altLang="ja-JP" sz="1300"/>
                        <a:t>OpenSTA</a:t>
                      </a:r>
                      <a:endParaRPr kumimoji="1" lang="ja-JP" altLang="en-US" sz="1300"/>
                    </a:p>
                  </a:txBody>
                  <a:tcPr marL="67166" marR="67166" marT="33583" marB="33583"/>
                </a:tc>
                <a:tc>
                  <a:txBody>
                    <a:bodyPr/>
                    <a:lstStyle/>
                    <a:p>
                      <a:r>
                        <a:rPr kumimoji="1" lang="ja-JP" altLang="en-US" sz="1300"/>
                        <a:t>静的タイミング解析</a:t>
                      </a:r>
                    </a:p>
                  </a:txBody>
                  <a:tcPr marL="67166" marR="67166" marT="33583" marB="33583"/>
                </a:tc>
                <a:tc>
                  <a:txBody>
                    <a:bodyPr/>
                    <a:lstStyle/>
                    <a:p>
                      <a:r>
                        <a:rPr kumimoji="1" lang="en" altLang="ja-JP" sz="1300"/>
                        <a:t>pdn</a:t>
                      </a:r>
                      <a:endParaRPr kumimoji="1" lang="ja-JP" altLang="en-US" sz="1300"/>
                    </a:p>
                  </a:txBody>
                  <a:tcPr marL="67166" marR="67166" marT="33583" marB="33583"/>
                </a:tc>
                <a:tc>
                  <a:txBody>
                    <a:bodyPr/>
                    <a:lstStyle/>
                    <a:p>
                      <a:r>
                        <a:rPr kumimoji="1" lang="ja-JP" altLang="en-US" sz="1300"/>
                        <a:t>給電ネットワークの生成</a:t>
                      </a:r>
                    </a:p>
                  </a:txBody>
                  <a:tcPr marL="67166" marR="67166" marT="33583" marB="33583"/>
                </a:tc>
                <a:tc>
                  <a:txBody>
                    <a:bodyPr/>
                    <a:lstStyle/>
                    <a:p>
                      <a:r>
                        <a:rPr kumimoji="1" lang="en" altLang="ja-JP" sz="1300"/>
                        <a:t>OpenDP</a:t>
                      </a:r>
                      <a:endParaRPr kumimoji="1" lang="ja-JP" altLang="en-US" sz="1300"/>
                    </a:p>
                  </a:txBody>
                  <a:tcPr marL="67166" marR="67166" marT="33583" marB="33583"/>
                </a:tc>
                <a:tc>
                  <a:txBody>
                    <a:bodyPr/>
                    <a:lstStyle/>
                    <a:p>
                      <a:r>
                        <a:rPr kumimoji="1" lang="ja-JP" altLang="en-US" sz="1300"/>
                        <a:t>ローカル配置</a:t>
                      </a:r>
                    </a:p>
                  </a:txBody>
                  <a:tcPr marL="67166" marR="67166" marT="33583" marB="33583"/>
                </a:tc>
                <a:tc>
                  <a:txBody>
                    <a:bodyPr/>
                    <a:lstStyle/>
                    <a:p>
                      <a:r>
                        <a:rPr kumimoji="1" lang="en" altLang="ja-JP" sz="1300"/>
                        <a:t>TritonRoute</a:t>
                      </a:r>
                      <a:endParaRPr kumimoji="1" lang="ja-JP" altLang="en-US" sz="1300"/>
                    </a:p>
                  </a:txBody>
                  <a:tcPr marL="67166" marR="67166" marT="33583" marB="33583"/>
                </a:tc>
                <a:tc>
                  <a:txBody>
                    <a:bodyPr/>
                    <a:lstStyle/>
                    <a:p>
                      <a:r>
                        <a:rPr kumimoji="1" lang="ja-JP" altLang="en-US" sz="1300"/>
                        <a:t>ローカル配線</a:t>
                      </a:r>
                    </a:p>
                  </a:txBody>
                  <a:tcPr marL="67166" marR="67166" marT="33583" marB="33583"/>
                </a:tc>
                <a:tc>
                  <a:txBody>
                    <a:bodyPr/>
                    <a:lstStyle/>
                    <a:p>
                      <a:r>
                        <a:rPr kumimoji="1" lang="en" altLang="ja-JP" sz="1300"/>
                        <a:t>Netgen</a:t>
                      </a:r>
                      <a:endParaRPr kumimoji="1" lang="ja-JP" altLang="en-US" sz="1300"/>
                    </a:p>
                  </a:txBody>
                  <a:tcPr marL="67166" marR="67166" marT="33583" marB="33583"/>
                </a:tc>
                <a:tc>
                  <a:txBody>
                    <a:bodyPr/>
                    <a:lstStyle/>
                    <a:p>
                      <a:r>
                        <a:rPr kumimoji="1" lang="en" altLang="ja-JP" sz="1300"/>
                        <a:t>LVS</a:t>
                      </a:r>
                      <a:r>
                        <a:rPr kumimoji="1" lang="ja-JP" altLang="en-US" sz="1300"/>
                        <a:t>（</a:t>
                      </a:r>
                      <a:r>
                        <a:rPr kumimoji="1" lang="en-US" altLang="ja-JP" sz="1300"/>
                        <a:t>Layout</a:t>
                      </a:r>
                      <a:r>
                        <a:rPr kumimoji="1" lang="ja-JP" altLang="en-US" sz="1300"/>
                        <a:t>　</a:t>
                      </a:r>
                      <a:r>
                        <a:rPr kumimoji="1" lang="en-US" altLang="ja-JP" sz="1300"/>
                        <a:t>vs Schematic</a:t>
                      </a:r>
                      <a:r>
                        <a:rPr kumimoji="1" lang="ja-JP" altLang="en-US" sz="1300"/>
                        <a:t>）チェック</a:t>
                      </a:r>
                    </a:p>
                  </a:txBody>
                  <a:tcPr marL="67166" marR="67166" marT="33583" marB="33583"/>
                </a:tc>
                <a:extLst>
                  <a:ext uri="{0D108BD9-81ED-4DB2-BD59-A6C34878D82A}">
                    <a16:rowId xmlns:a16="http://schemas.microsoft.com/office/drawing/2014/main" val="2820615822"/>
                  </a:ext>
                </a:extLst>
              </a:tr>
              <a:tr h="698522">
                <a:tc>
                  <a:txBody>
                    <a:bodyPr/>
                    <a:lstStyle/>
                    <a:p>
                      <a:endParaRPr kumimoji="1" lang="ja-JP" altLang="en-US" sz="1300"/>
                    </a:p>
                  </a:txBody>
                  <a:tcPr marL="67166" marR="67166" marT="33583" marB="33583"/>
                </a:tc>
                <a:tc>
                  <a:txBody>
                    <a:bodyPr/>
                    <a:lstStyle/>
                    <a:p>
                      <a:endParaRPr kumimoji="1" lang="ja-JP" altLang="en-US" sz="1300"/>
                    </a:p>
                  </a:txBody>
                  <a:tcPr marL="67166" marR="67166" marT="33583" marB="33583"/>
                </a:tc>
                <a:tc>
                  <a:txBody>
                    <a:bodyPr/>
                    <a:lstStyle/>
                    <a:p>
                      <a:r>
                        <a:rPr kumimoji="1" lang="en" altLang="ja-JP" sz="1300"/>
                        <a:t>tapcell</a:t>
                      </a:r>
                      <a:endParaRPr kumimoji="1" lang="ja-JP" altLang="en-US" sz="1300"/>
                    </a:p>
                  </a:txBody>
                  <a:tcPr marL="67166" marR="67166" marT="33583" marB="33583"/>
                </a:tc>
                <a:tc>
                  <a:txBody>
                    <a:bodyPr/>
                    <a:lstStyle/>
                    <a:p>
                      <a:r>
                        <a:rPr kumimoji="1" lang="ja-JP" altLang="en-US" sz="1300"/>
                        <a:t>タップとデキャップセルの挿入</a:t>
                      </a:r>
                    </a:p>
                  </a:txBody>
                  <a:tcPr marL="67166" marR="67166" marT="33583" marB="33583"/>
                </a:tc>
                <a:tc>
                  <a:txBody>
                    <a:bodyPr/>
                    <a:lstStyle/>
                    <a:p>
                      <a:endParaRPr kumimoji="1" lang="ja-JP" altLang="en-US" sz="1300"/>
                    </a:p>
                  </a:txBody>
                  <a:tcPr marL="67166" marR="67166" marT="33583" marB="33583"/>
                </a:tc>
                <a:tc>
                  <a:txBody>
                    <a:bodyPr/>
                    <a:lstStyle/>
                    <a:p>
                      <a:endParaRPr kumimoji="1" lang="ja-JP" altLang="en-US" sz="1300"/>
                    </a:p>
                  </a:txBody>
                  <a:tcPr marL="67166" marR="67166" marT="33583" marB="33583"/>
                </a:tc>
                <a:tc>
                  <a:txBody>
                    <a:bodyPr/>
                    <a:lstStyle/>
                    <a:p>
                      <a:r>
                        <a:rPr kumimoji="1" lang="en" altLang="ja-JP" sz="1300"/>
                        <a:t>SPEF_Extractor</a:t>
                      </a:r>
                      <a:endParaRPr kumimoji="1" lang="ja-JP" altLang="en-US" sz="1300"/>
                    </a:p>
                  </a:txBody>
                  <a:tcPr marL="67166" marR="67166" marT="33583" marB="33583"/>
                </a:tc>
                <a:tc>
                  <a:txBody>
                    <a:bodyPr/>
                    <a:lstStyle/>
                    <a:p>
                      <a:r>
                        <a:rPr kumimoji="1" lang="ja-JP" altLang="en-US" sz="1300"/>
                        <a:t>寄生フォーマットの摘出</a:t>
                      </a:r>
                    </a:p>
                  </a:txBody>
                  <a:tcPr marL="67166" marR="67166" marT="33583" marB="33583"/>
                </a:tc>
                <a:tc>
                  <a:txBody>
                    <a:bodyPr/>
                    <a:lstStyle/>
                    <a:p>
                      <a:r>
                        <a:rPr kumimoji="1" lang="en" altLang="ja-JP" sz="1300"/>
                        <a:t>CVC</a:t>
                      </a:r>
                      <a:endParaRPr kumimoji="1" lang="ja-JP" altLang="en-US" sz="1300"/>
                    </a:p>
                  </a:txBody>
                  <a:tcPr marL="67166" marR="67166" marT="33583" marB="33583"/>
                </a:tc>
                <a:tc>
                  <a:txBody>
                    <a:bodyPr/>
                    <a:lstStyle/>
                    <a:p>
                      <a:r>
                        <a:rPr kumimoji="1" lang="ja-JP" altLang="en-US" sz="1300"/>
                        <a:t>回路妥当性検証</a:t>
                      </a:r>
                    </a:p>
                  </a:txBody>
                  <a:tcPr marL="67166" marR="67166" marT="33583" marB="33583"/>
                </a:tc>
                <a:extLst>
                  <a:ext uri="{0D108BD9-81ED-4DB2-BD59-A6C34878D82A}">
                    <a16:rowId xmlns:a16="http://schemas.microsoft.com/office/drawing/2014/main" val="2395291212"/>
                  </a:ext>
                </a:extLst>
              </a:tr>
            </a:tbl>
          </a:graphicData>
        </a:graphic>
      </p:graphicFrame>
      <p:sp>
        <p:nvSpPr>
          <p:cNvPr id="2" name="タイトル 1">
            <a:extLst>
              <a:ext uri="{FF2B5EF4-FFF2-40B4-BE49-F238E27FC236}">
                <a16:creationId xmlns:a16="http://schemas.microsoft.com/office/drawing/2014/main" id="{81AA14A3-E846-4636-66B3-8631D20974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0800" y="608361"/>
            <a:ext cx="6477000" cy="1128068"/>
          </a:xfrm>
        </p:spPr>
        <p:txBody>
          <a:bodyPr anchor="ctr">
            <a:normAutofit/>
          </a:bodyPr>
          <a:lstStyle/>
          <a:p>
            <a:r>
              <a:rPr kumimoji="1" lang="en-US" altLang="ja-JP" sz="4000" dirty="0" err="1"/>
              <a:t>LibreLane</a:t>
            </a:r>
            <a:r>
              <a:rPr kumimoji="1" lang="ja-JP" altLang="en-US" sz="4000"/>
              <a:t>フロー詳細</a:t>
            </a:r>
          </a:p>
        </p:txBody>
      </p:sp>
    </p:spTree>
    <p:extLst>
      <p:ext uri="{BB962C8B-B14F-4D97-AF65-F5344CB8AC3E}">
        <p14:creationId xmlns:p14="http://schemas.microsoft.com/office/powerpoint/2010/main" val="36107377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37" name="Rectangle 25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C94C3DBA-F3D7-8F24-3EEA-8B3D326521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/>
          </a:bodyPr>
          <a:lstStyle/>
          <a:p>
            <a:r>
              <a:rPr kumimoji="1" lang="en-US" altLang="ja-JP" sz="4000"/>
              <a:t>FOSSi Foundation</a:t>
            </a:r>
            <a:endParaRPr kumimoji="1" lang="ja-JP" altLang="en-US" sz="400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24C3772-7B90-E015-422F-8B845FA388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2" y="2743200"/>
            <a:ext cx="4934460" cy="3613149"/>
          </a:xfrm>
        </p:spPr>
        <p:txBody>
          <a:bodyPr anchor="ctr">
            <a:normAutofit/>
          </a:bodyPr>
          <a:lstStyle/>
          <a:p>
            <a:r>
              <a:rPr lang="en-US" altLang="ja-JP" sz="2000" dirty="0"/>
              <a:t>EU</a:t>
            </a:r>
            <a:r>
              <a:rPr lang="ja-JP" altLang="en-US" sz="2000"/>
              <a:t>系のオープンソース半導体推進団体</a:t>
            </a:r>
            <a:endParaRPr lang="en-US" altLang="ja-JP" sz="2000" dirty="0"/>
          </a:p>
          <a:p>
            <a:pPr lvl="1"/>
            <a:r>
              <a:rPr lang="en" altLang="ja-JP" sz="2000" dirty="0">
                <a:hlinkClick r:id="rId2"/>
              </a:rPr>
              <a:t>https://fossi-foundation.org/</a:t>
            </a:r>
            <a:endParaRPr lang="en" altLang="ja-JP" sz="2000" dirty="0"/>
          </a:p>
          <a:p>
            <a:pPr lvl="1"/>
            <a:r>
              <a:rPr kumimoji="1" lang="ja-JP" altLang="en-US" sz="2000"/>
              <a:t>現在のオープンソース半導体の中心地になりつつある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77E60A1E-0E81-747D-EF58-77AE63760A5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572"/>
          <a:stretch>
            <a:fillRect/>
          </a:stretch>
        </p:blipFill>
        <p:spPr>
          <a:xfrm>
            <a:off x="6096000" y="1"/>
            <a:ext cx="6102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1265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游ゴシック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游ゴシック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179</TotalTime>
  <Words>676</Words>
  <Application>Microsoft Office PowerPoint</Application>
  <PresentationFormat>ワイド画面</PresentationFormat>
  <Paragraphs>158</Paragraphs>
  <Slides>22</Slides>
  <Notes>6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22</vt:i4>
      </vt:variant>
    </vt:vector>
  </HeadingPairs>
  <TitlesOfParts>
    <vt:vector size="28" baseType="lpstr">
      <vt:lpstr>游ゴシック</vt:lpstr>
      <vt:lpstr>游ゴシック Light</vt:lpstr>
      <vt:lpstr>Arial</vt:lpstr>
      <vt:lpstr>Calibri</vt:lpstr>
      <vt:lpstr>Times New Roman</vt:lpstr>
      <vt:lpstr>Office テーマ</vt:lpstr>
      <vt:lpstr>各種オープンPDK/EDA 駆け足紹介</vt:lpstr>
      <vt:lpstr>アジェンダ</vt:lpstr>
      <vt:lpstr>PowerPoint プレゼンテーション</vt:lpstr>
      <vt:lpstr>オープンPDKと対応ファブ</vt:lpstr>
      <vt:lpstr>発注どうする？ クレジットカードしか使えない    https://opensusi.org/ </vt:lpstr>
      <vt:lpstr>PowerPoint プレゼンテーション</vt:lpstr>
      <vt:lpstr>LibreLane</vt:lpstr>
      <vt:lpstr>LibreLaneフロー詳細</vt:lpstr>
      <vt:lpstr>FOSSi Foundation</vt:lpstr>
      <vt:lpstr>OpenVAF</vt:lpstr>
      <vt:lpstr>PowerPoint プレゼンテーション</vt:lpstr>
      <vt:lpstr>回路図エディタ：Xschem</vt:lpstr>
      <vt:lpstr>シミュレーター：ngspice</vt:lpstr>
      <vt:lpstr>レイアウトエディタ：KLayout</vt:lpstr>
      <vt:lpstr>レイアウトエディタ：magic</vt:lpstr>
      <vt:lpstr>PowerPoint プレゼンテーション</vt:lpstr>
      <vt:lpstr>回路図エディタ：QUCS</vt:lpstr>
      <vt:lpstr>シミュレーター：Xyce</vt:lpstr>
      <vt:lpstr>PowerPoint プレゼンテーション</vt:lpstr>
      <vt:lpstr>電磁界解析：OpenEMS</vt:lpstr>
      <vt:lpstr>シミュレーター：SciLab</vt:lpstr>
      <vt:lpstr>ISHI会の情報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OpenIP62_Summary</dc:title>
  <dc:creator>Noritsuna Imamura</dc:creator>
  <cp:lastModifiedBy>Noritsuna Imamura</cp:lastModifiedBy>
  <cp:revision>1</cp:revision>
  <dcterms:created xsi:type="dcterms:W3CDTF">2024-05-26T11:20:00Z</dcterms:created>
  <dcterms:modified xsi:type="dcterms:W3CDTF">2025-12-03T02:40:09Z</dcterms:modified>
</cp:coreProperties>
</file>